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69" r:id="rId11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15304EA-86F3-48CC-A815-17E449CB4D1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94191" cy="496006"/>
          </a:xfrm>
          <a:prstGeom prst="rect">
            <a:avLst/>
          </a:prstGeom>
          <a:noFill/>
          <a:ln cap="flat">
            <a:noFill/>
          </a:ln>
        </p:spPr>
        <p:txBody>
          <a:bodyPr wrap="square" lIns="81828" tIns="40914" rIns="81828" bIns="40914" anchorCtr="0" compatLnSpc="0">
            <a:noAutofit/>
          </a:bodyPr>
          <a:lstStyle/>
          <a:p>
            <a:pPr hangingPunct="0">
              <a:defRPr sz="1400"/>
            </a:pPr>
            <a:endParaRPr lang="de-DE" sz="130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90AD3B-4ADA-40ED-8879-E6DB65E285E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774866" y="0"/>
            <a:ext cx="2894191" cy="496006"/>
          </a:xfrm>
          <a:prstGeom prst="rect">
            <a:avLst/>
          </a:prstGeom>
          <a:noFill/>
          <a:ln cap="flat">
            <a:noFill/>
          </a:ln>
        </p:spPr>
        <p:txBody>
          <a:bodyPr wrap="square" lIns="81828" tIns="40914" rIns="81828" bIns="40914" anchorCtr="0" compatLnSpc="0">
            <a:noAutofit/>
          </a:bodyPr>
          <a:lstStyle/>
          <a:p>
            <a:pPr algn="r" hangingPunct="0">
              <a:defRPr sz="1400"/>
            </a:pPr>
            <a:endParaRPr lang="de-DE" sz="130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E895D6-417E-4971-9CBE-1DF5EA7EB43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894191" cy="496006"/>
          </a:xfrm>
          <a:prstGeom prst="rect">
            <a:avLst/>
          </a:prstGeom>
          <a:noFill/>
          <a:ln cap="flat">
            <a:noFill/>
          </a:ln>
        </p:spPr>
        <p:txBody>
          <a:bodyPr wrap="square" lIns="81828" tIns="40914" rIns="81828" bIns="40914" anchor="b" anchorCtr="0" compatLnSpc="0">
            <a:noAutofit/>
          </a:bodyPr>
          <a:lstStyle/>
          <a:p>
            <a:pPr hangingPunct="0">
              <a:defRPr sz="1400"/>
            </a:pPr>
            <a:endParaRPr lang="de-DE" sz="130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9854A5-8626-46BD-A279-A20FE12F2B1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774866" y="9430471"/>
            <a:ext cx="2894191" cy="496006"/>
          </a:xfrm>
          <a:prstGeom prst="rect">
            <a:avLst/>
          </a:prstGeom>
          <a:noFill/>
          <a:ln cap="flat">
            <a:noFill/>
          </a:ln>
        </p:spPr>
        <p:txBody>
          <a:bodyPr wrap="square" lIns="81828" tIns="40914" rIns="81828" bIns="40914" anchor="b" anchorCtr="0" compatLnSpc="0">
            <a:noAutofit/>
          </a:bodyPr>
          <a:lstStyle/>
          <a:p>
            <a:pPr algn="r" hangingPunct="0">
              <a:defRPr sz="1400"/>
            </a:pPr>
            <a:fld id="{844EDB5B-E6E0-4E6E-BFD1-E3FC53DBF969}" type="slidenum">
              <a:pPr algn="r" hangingPunct="0">
                <a:defRPr sz="1400"/>
              </a:pPr>
              <a:t>‹Nr.›</a:t>
            </a:fld>
            <a:endParaRPr lang="de-DE" sz="1300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040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4E0B46-2C4F-4CBC-B743-37553708D5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54063"/>
            <a:ext cx="6615112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D16D1A-2761-408E-8284-8DB0A99BF0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66938" y="4715068"/>
            <a:ext cx="5335182" cy="44667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53A09386-042C-493D-AE74-6B6681EB930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94191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de-DE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D4EE19-8C7A-4224-859D-96CE8B410A9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774866" y="0"/>
            <a:ext cx="2894191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de-DE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C3F972-7A69-492E-B3C3-0A93F07C94D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0471"/>
            <a:ext cx="2894191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de-DE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5829E-58D6-42CF-82BC-60F81099AB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774866" y="9430471"/>
            <a:ext cx="2894191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de-DE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61664E3-D094-4AC6-A7CC-BDF323CED15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48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de-DE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85CA33-8725-4ECF-ADF2-49538E53E2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1533713-FC4A-490D-8894-14D7B5D249F0}" type="slidenum">
              <a:t>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5BF4DF-DB70-4C7E-9A4A-B8DECE42CA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988" y="754063"/>
            <a:ext cx="6615112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FD43C1-7AE7-4B04-A2FB-7C91FE1337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CA2942-97B0-4D88-8A37-D31C2B81A5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C2E4D1-5480-4739-8741-6FEE4237B40B}" type="slidenum">
              <a:t>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357BC4D-D4A1-4F44-9EE4-F8737DACFA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988" y="754063"/>
            <a:ext cx="6615112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18DE03-4CE3-4A32-B120-804639004C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AFF13A-0A6C-46F7-A57B-2230B5FBFE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F801B7-7678-49A9-BC0A-DDAB84575313}" type="slidenum">
              <a:t>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FF0136-75DB-4FEF-A038-158ED77F30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F4C384-CEA0-4E99-9722-6C8DD5E166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7EEF35-7D68-473B-8BBC-681E2CA9FB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670C024-C9E6-4BE0-884D-0D0B3D624F54}" type="slidenum">
              <a:t>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A97FF89-43A2-4B74-AB9D-0CF5049BD5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6F2F9C-DD13-4988-88E1-3AB9B6E8D4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1ED2F2-23B0-4C51-BE3B-521C29AF84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B652E91-2C43-417B-9481-0517F39114DE}" type="slidenum">
              <a:t>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C0C9C7-A454-45C2-ABB0-EA66D7C527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988" y="754063"/>
            <a:ext cx="6615112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CD9EE77-55CE-4AD4-A3C2-BFC362C448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44E393-D287-49ED-A5FC-8FA9548EF70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90999C-94AB-4E73-9FCC-D51A594A816B}" type="slidenum">
              <a:t>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A75A98-9023-4B25-A8DB-C5DF3A6445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988" y="754063"/>
            <a:ext cx="6615112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FB64F03-5466-425D-A7FA-6BCCF70F72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71C1BA-68AC-41EC-85EA-C6BA3FD039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5CD386-797B-423E-BD97-8E1636976535}" type="slidenum">
              <a:t>10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71FD69F-BED8-427B-A7DE-2AC57115E1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02E94B-96FA-49AD-9F77-CFBBC67D2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7414034-326A-4625-97E5-948869D0A72D}"/>
              </a:ext>
            </a:extLst>
          </p:cNvPr>
          <p:cNvSpPr/>
          <p:nvPr/>
        </p:nvSpPr>
        <p:spPr>
          <a:xfrm>
            <a:off x="3240" y="6400799"/>
            <a:ext cx="12188879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544653F-53A6-47EF-9667-B1658AAE598B}"/>
              </a:ext>
            </a:extLst>
          </p:cNvPr>
          <p:cNvSpPr/>
          <p:nvPr/>
        </p:nvSpPr>
        <p:spPr>
          <a:xfrm>
            <a:off x="0" y="6334200"/>
            <a:ext cx="12188879" cy="6408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73718F-9789-446B-8687-207C069704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880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8A8B2-9297-4846-B7A8-16E891EA4A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159" y="4455720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1">
                <a:solidFill>
                  <a:srgbClr val="637052"/>
                </a:solidFill>
                <a:latin typeface="Calibri Light" pitchFamily="18"/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C84DFEF-C574-4E6F-824A-39E9A378A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AF5D6E-E9C6-4C29-8110-FB590AF5D961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529A7A-7378-49E0-A642-C773A15ED4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F68BAF-B478-4F97-91A6-774BA9DD8E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94F59A-4235-42E5-B2E1-4A367F119CC1}" type="slidenum">
              <a:t>‹Nr.›</a:t>
            </a:fld>
            <a:endParaRPr lang="de-D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5D9298-611B-4206-A75C-016E7C9B1308}"/>
              </a:ext>
            </a:extLst>
          </p:cNvPr>
          <p:cNvCxnSpPr/>
          <p:nvPr/>
        </p:nvCxnSpPr>
        <p:spPr>
          <a:xfrm>
            <a:off x="1207799" y="4343400"/>
            <a:ext cx="9875521" cy="0"/>
          </a:xfrm>
          <a:prstGeom prst="straightConnector1">
            <a:avLst/>
          </a:prstGeom>
          <a:noFill/>
          <a:ln w="6480" cap="flat">
            <a:solidFill>
              <a:srgbClr val="7F7F7F"/>
            </a:solidFill>
            <a:prstDash val="solid"/>
            <a:miter/>
          </a:ln>
        </p:spPr>
      </p:cxn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C3F5A-1960-4238-BF34-1E5604044A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 t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sz="3200">
                <a:latin typeface="Liberation Sans" pitchFamily="18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459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C7F8-6F3C-4946-9E1D-9A056DA32E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7A882-81ED-484D-B458-5F1000B0B79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A9CAC-C6C9-4333-AA0B-ABDCAA94F8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65BE9-0467-403C-A61E-45E5D36C45D9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5235C-48C0-48EF-943A-FD14215BAB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9388-9D71-43F4-B052-B3B092B7A9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1EABB2-BFDA-45C6-AF53-EA8002F61E8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23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8C003EF-3A07-4572-9CAB-024E450D4370}"/>
              </a:ext>
            </a:extLst>
          </p:cNvPr>
          <p:cNvSpPr/>
          <p:nvPr/>
        </p:nvSpPr>
        <p:spPr>
          <a:xfrm>
            <a:off x="3240" y="6400799"/>
            <a:ext cx="12188879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F3347A9-A5FA-4B81-BF2F-A2980FFF3ED4}"/>
              </a:ext>
            </a:extLst>
          </p:cNvPr>
          <p:cNvSpPr/>
          <p:nvPr/>
        </p:nvSpPr>
        <p:spPr>
          <a:xfrm>
            <a:off x="0" y="6334200"/>
            <a:ext cx="12188879" cy="6408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2EF9D97D-B65C-4450-B21C-7F7A6B21B58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60" y="414720"/>
            <a:ext cx="2628720" cy="5757480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AF607BB7-B7D4-4688-8844-230CA6E3BB3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080" y="414720"/>
            <a:ext cx="7734239" cy="5757480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8CB989-6E31-41E4-A1EB-DF773BAEC1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982319-E162-496E-A3F2-10FF16A942B5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509470-9D06-4052-83F4-2BBEBE2106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3DB2A8-B89B-4D0B-8A20-D2F320549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3868EC-39A0-4B3B-9A59-102F8F35B6E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46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8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B28F-EF4D-43ED-99A3-DE22CB0B7B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AB40-9135-404D-9B48-CCE6D41FD8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280" y="1845719"/>
            <a:ext cx="10058400" cy="402336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B9264-A05D-4F69-92AB-192D741800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04758-F8DC-4A29-8FEE-05E8DE2DADA7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3D0E0-9FDD-48D7-A450-0951856377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8F8D6-7D73-44C8-AA86-C58AC45CF8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6BCDEC-3D13-4473-AE6B-2786DFE5677B}" type="slidenum"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7B60902-20E4-43AE-95D2-F11434DEF6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3977279"/>
          </a:xfrm>
        </p:spPr>
        <p:txBody>
          <a:bodyPr t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sz="3200">
                <a:latin typeface="Liberation Sans" pitchFamily="18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1274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38C7BDB-DB54-4B53-82D5-078E53AD85F5}"/>
              </a:ext>
            </a:extLst>
          </p:cNvPr>
          <p:cNvSpPr/>
          <p:nvPr/>
        </p:nvSpPr>
        <p:spPr>
          <a:xfrm>
            <a:off x="3240" y="6400799"/>
            <a:ext cx="12188879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0FD5CD4-28A2-4EAC-8329-D6BC375444CD}"/>
              </a:ext>
            </a:extLst>
          </p:cNvPr>
          <p:cNvSpPr/>
          <p:nvPr/>
        </p:nvSpPr>
        <p:spPr>
          <a:xfrm>
            <a:off x="0" y="6334200"/>
            <a:ext cx="12188879" cy="6408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D250A4-BD47-4170-8D9F-8A22274028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880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AF807B-BD79-4002-8518-D1A9022EEB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453200"/>
            <a:ext cx="10058400" cy="1143000"/>
          </a:xfrm>
        </p:spPr>
        <p:txBody>
          <a:bodyPr lIns="91440" rIns="91440"/>
          <a:lstStyle>
            <a:lvl1pPr marL="0" indent="0">
              <a:defRPr sz="2400" cap="all" spc="201">
                <a:solidFill>
                  <a:srgbClr val="637052"/>
                </a:solidFill>
                <a:latin typeface="Calibri Light" pitchFamily="18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6FD110-E575-426D-86AD-FFEAB7CB67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E6296-005F-43A8-A27B-A44CCCB939F9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C06D2C-EAC0-40CC-9DF5-5EC51DA537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FD85DE-8C44-42BE-8EDD-5BFB5E3A45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B49DC9-7B61-4BE6-9EBF-72FBFD5B4DEE}" type="slidenum">
              <a:t>‹Nr.›</a:t>
            </a:fld>
            <a:endParaRPr lang="de-D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73B450-99B4-4213-90E2-0BC89D676DDF}"/>
              </a:ext>
            </a:extLst>
          </p:cNvPr>
          <p:cNvCxnSpPr/>
          <p:nvPr/>
        </p:nvCxnSpPr>
        <p:spPr>
          <a:xfrm>
            <a:off x="1207799" y="4343400"/>
            <a:ext cx="9875521" cy="0"/>
          </a:xfrm>
          <a:prstGeom prst="straightConnector1">
            <a:avLst/>
          </a:prstGeom>
          <a:noFill/>
          <a:ln w="6480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5054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4B1B33-2C8D-4836-9E10-7BD7B12827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515F-9873-43A6-B3E0-C05F2834F6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280" y="1845719"/>
            <a:ext cx="4937760" cy="402336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6EA72-DD05-4938-BCD2-C1E66288B2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17919" y="1845719"/>
            <a:ext cx="4937760" cy="402336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68030-32B4-495B-820C-D365DC7DDE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2D60F-FC72-44EA-809A-682808AF5DDD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C741-BB39-4230-B7B5-35F08D89CD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E5A3A-1D0F-4BC3-9303-AA3649955D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AED14F-EA69-446A-8088-DC691D6F7D8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37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2F9CBFB1-5988-407E-A580-E970D59AB2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850F6-1AA9-4FBD-B13B-B858A2B6FB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6079"/>
            <a:ext cx="4937760" cy="736200"/>
          </a:xfrm>
        </p:spPr>
        <p:txBody>
          <a:bodyPr lIns="91440" rIns="91440" anchor="ctr"/>
          <a:lstStyle>
            <a:lvl1pPr marL="0" indent="0"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00092-CA54-41A7-96FA-473337FA3B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280" y="2582280"/>
            <a:ext cx="4937760" cy="337824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740B5-3E81-4644-BEA2-4D56FF117BE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7919" y="1846079"/>
            <a:ext cx="4937760" cy="736200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1320A-5AE7-464C-8111-F25C6BE2E7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17919" y="2582280"/>
            <a:ext cx="4937760" cy="337824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0AF06-353F-4722-A2FA-33ACE24FA6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3C169-C845-4E33-9DFF-5BCB622DC1C8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96789-1348-4CE1-B848-FCA68A1BE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0166B6-E2AC-49EF-9C43-6AC19E70DF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C0E084-50A4-49D3-A8C4-684AF7F255E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57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7681-8630-4E9E-8D44-2722BDAE18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72670-D3D8-488C-B831-27AAFD661D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DA89E-C9BC-449D-83FC-032BD7C013F7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A7EFF-001D-4DF4-AD0C-18F801A4D9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FB57B-B5BC-4BAE-B70E-2051BC0879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DBBA5-A4A5-40A3-88BA-324C4C709BB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10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B2F0C8-5EEB-4621-BB94-5636C5D73670}"/>
              </a:ext>
            </a:extLst>
          </p:cNvPr>
          <p:cNvSpPr/>
          <p:nvPr/>
        </p:nvSpPr>
        <p:spPr>
          <a:xfrm>
            <a:off x="3240" y="6400799"/>
            <a:ext cx="12188879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9CFCDD-4EC3-4E22-A5BB-A7C15F98532B}"/>
              </a:ext>
            </a:extLst>
          </p:cNvPr>
          <p:cNvSpPr/>
          <p:nvPr/>
        </p:nvSpPr>
        <p:spPr>
          <a:xfrm>
            <a:off x="0" y="6334200"/>
            <a:ext cx="12188879" cy="6408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F5E5FCE-5C4E-45E6-857B-4312D30878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99E3BA-F31D-4C43-A3FB-7C3E770E3224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C7F675A-1E27-4E6A-AC1A-07902D169D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A9ACBC0-38D2-455A-A0DF-0C00A786EA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BD506-FC39-47E3-A4E0-021902FC2912}" type="slidenum"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2B06CBB-8D5B-4E88-A670-3B23CE37C2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/>
          <a:lstStyle>
            <a:lvl1pPr algn="ctr" hangingPunct="0">
              <a:defRPr sz="4400">
                <a:latin typeface="Liberation Sans" pitchFamily="18"/>
              </a:defRPr>
            </a:lvl1pPr>
          </a:lstStyle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6CC27B-39A4-4B1D-9B8B-4666AA1F54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 t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sz="3200">
                <a:latin typeface="Liberation Sans" pitchFamily="18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552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941F0BA-77A5-460F-B07E-020E17564300}"/>
              </a:ext>
            </a:extLst>
          </p:cNvPr>
          <p:cNvSpPr/>
          <p:nvPr/>
        </p:nvSpPr>
        <p:spPr>
          <a:xfrm>
            <a:off x="0" y="0"/>
            <a:ext cx="4050720" cy="68580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57ACC6F-C103-479E-B055-75AAC07B0D24}"/>
              </a:ext>
            </a:extLst>
          </p:cNvPr>
          <p:cNvSpPr/>
          <p:nvPr/>
        </p:nvSpPr>
        <p:spPr>
          <a:xfrm>
            <a:off x="4039920" y="0"/>
            <a:ext cx="64080" cy="685800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A93FD1-CD1E-4334-9B97-5478219F4B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B41A6-A502-4539-8480-5C0B2847C6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00600" y="731519"/>
            <a:ext cx="6492240" cy="525780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AD3FE7-322F-4A98-906F-F4E908BEAAB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2926079"/>
            <a:ext cx="3200400" cy="3378960"/>
          </a:xfrm>
        </p:spPr>
        <p:txBody>
          <a:bodyPr lIns="91440" rIns="91440"/>
          <a:lstStyle>
            <a:lvl1pPr marL="0" indent="0"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AB0F3C6-E11A-415C-9F00-9A2F3072A5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65480" y="6459840"/>
            <a:ext cx="2618640" cy="365040"/>
          </a:xfrm>
        </p:spPr>
        <p:txBody>
          <a:bodyPr/>
          <a:lstStyle>
            <a:lvl1pPr>
              <a:defRPr/>
            </a:lvl1pPr>
          </a:lstStyle>
          <a:p>
            <a:pPr lvl="0"/>
            <a:fld id="{A181755F-F181-4F46-8213-32023103B90F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C1929EC-7EE2-4FD5-A30F-BAE8449D3D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00600" y="6459840"/>
            <a:ext cx="4648320" cy="365040"/>
          </a:xfrm>
        </p:spPr>
        <p:txBody>
          <a:bodyPr anchorCtr="0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23BE143-DA6A-49D4-9ED0-81C72069DB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BD96A9D8-03F7-4356-8CA8-66CDF2BCA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28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FBF9233-0CCD-4133-854C-3011CC79BA35}"/>
              </a:ext>
            </a:extLst>
          </p:cNvPr>
          <p:cNvSpPr/>
          <p:nvPr/>
        </p:nvSpPr>
        <p:spPr>
          <a:xfrm>
            <a:off x="0" y="4952880"/>
            <a:ext cx="12188879" cy="190512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FEEF7DB-820E-44DA-9230-C1DCD6517E80}"/>
              </a:ext>
            </a:extLst>
          </p:cNvPr>
          <p:cNvSpPr/>
          <p:nvPr/>
        </p:nvSpPr>
        <p:spPr>
          <a:xfrm>
            <a:off x="0" y="4915080"/>
            <a:ext cx="12188879" cy="6408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EAA57A-840C-42DC-B106-69963055F3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120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CAFEAFC-E8B0-459A-BDBC-33E622C30F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119" cy="4915080"/>
          </a:xfrm>
          <a:blipFill>
            <a:blip r:embed="rId2"/>
            <a:stretch>
              <a:fillRect/>
            </a:stretch>
          </a:blipFill>
        </p:spPr>
        <p:txBody>
          <a:bodyPr lIns="457200" tIns="457200" rIns="0" anchor="t"/>
          <a:lstStyle>
            <a:lvl1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defRPr sz="3200" spc="0">
                <a:solidFill>
                  <a:srgbClr val="FFFFFF"/>
                </a:solidFill>
                <a:latin typeface="Calibri" pitchFamily="18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0244BD-42D3-454B-9D82-693AD78FBF1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906879"/>
            <a:ext cx="10113120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1"/>
              </a:spcAft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A7D2F09-D10D-4F42-A58A-062063A48C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C0783-BDF5-4BF1-84B6-55D3AD933F33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96633E3-EA8F-402F-BD07-A2CCB49DEA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87E3942-0A26-41D5-A449-0F11C876F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BC31A7-7A40-49C7-8FF4-F7578821159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7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B68178-70EC-49D7-A7F0-E4722BCE08D4}"/>
              </a:ext>
            </a:extLst>
          </p:cNvPr>
          <p:cNvSpPr/>
          <p:nvPr/>
        </p:nvSpPr>
        <p:spPr>
          <a:xfrm>
            <a:off x="0" y="6400799"/>
            <a:ext cx="12192119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2216345-4830-44F3-93CE-A7B24F25F921}"/>
              </a:ext>
            </a:extLst>
          </p:cNvPr>
          <p:cNvSpPr/>
          <p:nvPr/>
        </p:nvSpPr>
        <p:spPr>
          <a:xfrm>
            <a:off x="0" y="6334200"/>
            <a:ext cx="12192119" cy="6588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C35AE30-8F85-4A14-9481-07EFFD595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2C2BED-C96B-4E50-923A-33B68DE658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19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2F44F0-45D0-496B-9111-9E1D276AA89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97280" y="6459840"/>
            <a:ext cx="2472119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900" b="0" i="0" u="none" strike="noStrike" kern="1200" cap="none" spc="0" baseline="0">
                <a:solidFill>
                  <a:srgbClr val="FFFFFF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E683B699-C259-4812-A5B1-47118732AB82}" type="datetime1">
              <a:rPr lang="de-DE"/>
              <a:pPr lvl="0"/>
              <a:t>27.02.2023</a:t>
            </a:fld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D98958-AFE8-4341-98ED-1AC6CA25F1B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86039" y="6459840"/>
            <a:ext cx="48229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>
            <a:lvl1pPr lvl="0" hangingPunct="0">
              <a:buNone/>
              <a:tabLst/>
              <a:defRPr lang="de-DE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8D4D23-4458-47DC-B999-D2F0F806E6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00360" y="6459840"/>
            <a:ext cx="131220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050" b="0" i="0" u="none" strike="noStrike" kern="1200" cap="none" spc="0" baseline="0">
                <a:solidFill>
                  <a:srgbClr val="FFFFFF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A869742B-4516-49E0-AC82-DF399E05895E}" type="slidenum">
              <a:t>‹Nr.›</a:t>
            </a:fld>
            <a:endParaRPr lang="de-DE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3039A9D6-A4FB-4108-92FD-718010CACBF4}"/>
              </a:ext>
            </a:extLst>
          </p:cNvPr>
          <p:cNvCxnSpPr/>
          <p:nvPr/>
        </p:nvCxnSpPr>
        <p:spPr>
          <a:xfrm>
            <a:off x="1193399" y="1737719"/>
            <a:ext cx="9966961" cy="0"/>
          </a:xfrm>
          <a:prstGeom prst="straightConnector1">
            <a:avLst/>
          </a:prstGeom>
          <a:noFill/>
          <a:ln w="6480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rtl="0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de-DE" sz="4800" b="0" i="0" u="none" strike="noStrike" kern="1200" cap="none" spc="-51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Calibri Light" pitchFamily="18"/>
          <a:ea typeface="Microsoft YaHei" pitchFamily="2"/>
          <a:cs typeface="Arial" pitchFamily="2"/>
        </a:defRPr>
      </a:lvl1pPr>
    </p:titleStyle>
    <p:bodyStyle>
      <a:lvl1pPr marL="91440" marR="0" lvl="0" indent="-91440" algn="l" rtl="0" hangingPunct="1">
        <a:lnSpc>
          <a:spcPct val="90000"/>
        </a:lnSpc>
        <a:spcBef>
          <a:spcPts val="1199"/>
        </a:spcBef>
        <a:spcAft>
          <a:spcPts val="201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Calibri" pitchFamily="18"/>
          <a:ea typeface="Microsoft YaHei" pitchFamily="2"/>
          <a:cs typeface="Arial" pitchFamily="2"/>
        </a:defRPr>
      </a:lvl1pPr>
      <a:lvl2pPr marL="384120" marR="0" lvl="1" indent="-182880" algn="l" rtl="0" hangingPunct="1">
        <a:lnSpc>
          <a:spcPct val="90000"/>
        </a:lnSpc>
        <a:spcBef>
          <a:spcPts val="201"/>
        </a:spcBef>
        <a:spcAft>
          <a:spcPts val="400"/>
        </a:spcAft>
        <a:buSzPct val="75000"/>
        <a:buFont typeface="StarSymbol"/>
        <a:buChar char="–"/>
        <a:tabLst/>
        <a:defRPr lang="de-DE" sz="180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Calibri" pitchFamily="18"/>
          <a:ea typeface="Microsoft YaHei" pitchFamily="2"/>
          <a:cs typeface="Arial" pitchFamily="2"/>
        </a:defRPr>
      </a:lvl2pPr>
      <a:lvl3pPr marL="567000" marR="0" lvl="2" indent="-182880" algn="l" rtl="0" hangingPunct="1">
        <a:lnSpc>
          <a:spcPct val="90000"/>
        </a:lnSpc>
        <a:spcBef>
          <a:spcPts val="201"/>
        </a:spcBef>
        <a:spcAft>
          <a:spcPts val="400"/>
        </a:spcAft>
        <a:buSzPct val="45000"/>
        <a:buFont typeface="StarSymbol"/>
        <a:buChar char="●"/>
        <a:tabLst/>
        <a:defRPr lang="de-DE" sz="140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Calibri" pitchFamily="18"/>
          <a:ea typeface="Microsoft YaHei" pitchFamily="2"/>
          <a:cs typeface="Arial" pitchFamily="2"/>
        </a:defRPr>
      </a:lvl3pPr>
      <a:lvl4pPr marL="749880" marR="0" lvl="3" indent="-182880" algn="l" rtl="0" hangingPunct="1">
        <a:lnSpc>
          <a:spcPct val="90000"/>
        </a:lnSpc>
        <a:spcBef>
          <a:spcPts val="201"/>
        </a:spcBef>
        <a:spcAft>
          <a:spcPts val="400"/>
        </a:spcAft>
        <a:buSzPct val="75000"/>
        <a:buFont typeface="StarSymbol"/>
        <a:buChar char="–"/>
        <a:tabLst/>
        <a:defRPr lang="de-DE" sz="140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Calibri" pitchFamily="18"/>
          <a:ea typeface="Microsoft YaHei" pitchFamily="2"/>
          <a:cs typeface="Arial" pitchFamily="2"/>
        </a:defRPr>
      </a:lvl4pPr>
      <a:lvl5pPr marL="932759" marR="0" lvl="4" indent="-182880" algn="l" rtl="0" hangingPunct="1">
        <a:lnSpc>
          <a:spcPct val="90000"/>
        </a:lnSpc>
        <a:spcBef>
          <a:spcPts val="201"/>
        </a:spcBef>
        <a:spcAft>
          <a:spcPts val="400"/>
        </a:spcAft>
        <a:buSzPct val="45000"/>
        <a:buFont typeface="StarSymbol"/>
        <a:buChar char="●"/>
        <a:tabLst/>
        <a:defRPr lang="de-DE" sz="1400" b="0" i="0" u="none" strike="noStrike" kern="1200" cap="none" spc="0" baseline="0">
          <a:ln>
            <a:noFill/>
          </a:ln>
          <a:solidFill>
            <a:srgbClr val="404040"/>
          </a:solidFill>
          <a:highlight>
            <a:scrgbClr r="0" g="0" b="0">
              <a:alpha val="0"/>
            </a:scrgbClr>
          </a:highlight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weg-kreuzung-richtung-abzweigung-101979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B%A4%EC%B1%84%EB%A1%9C%EC%9A%B4-%EC%B1%85-%ED%99%94%EB%A0%A4%ED%95%9C-%EC%B1%85%EC%9E%A5-%EC%B1%85%EC%9E%A5-%EC%B1%85-%EC%84%9C-%EC%A0%90-3183964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57E9E-814C-4585-9DA8-60D466339E79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dirty="0"/>
              <a:t>Abitur 2023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5FCBD8-A4D8-47F0-9D09-D0D4119353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DE"/>
              <a:t>Festlegung des 4. Prüfungsfaches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1D66F-15C1-472C-AFEF-B28337CE92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5760" y="321840"/>
            <a:ext cx="4719240" cy="662040"/>
          </a:xfrm>
        </p:spPr>
        <p:txBody>
          <a:bodyPr/>
          <a:lstStyle/>
          <a:p>
            <a:pPr lvl="0"/>
            <a:r>
              <a:rPr lang="de-DE" sz="4000"/>
              <a:t>Einbringen von Kursen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96B40-47BC-4475-B248-88A9C1DCF0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680" y="1744200"/>
            <a:ext cx="10058400" cy="4597560"/>
          </a:xfrm>
        </p:spPr>
        <p:txBody>
          <a:bodyPr tIns="45720" bIns="45720"/>
          <a:lstStyle/>
          <a:p>
            <a:pPr lvl="0" hangingPunct="1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r>
              <a:rPr lang="de-DE" sz="2600" b="1" dirty="0">
                <a:solidFill>
                  <a:srgbClr val="8E4221"/>
                </a:solidFill>
                <a:latin typeface="Calibri" pitchFamily="18"/>
              </a:rPr>
              <a:t>8 Leistungskurse: 		</a:t>
            </a:r>
            <a:r>
              <a:rPr lang="de-DE" sz="2600" dirty="0">
                <a:solidFill>
                  <a:srgbClr val="8E4221"/>
                </a:solidFill>
                <a:latin typeface="Calibri" pitchFamily="18"/>
              </a:rPr>
              <a:t>Maximal 2 Ausfälle  (doppelte Wertung)</a:t>
            </a:r>
          </a:p>
          <a:p>
            <a:pPr lvl="0" hangingPunct="1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r>
              <a:rPr lang="de-DE" sz="2600" b="1" dirty="0">
                <a:solidFill>
                  <a:srgbClr val="008000"/>
                </a:solidFill>
                <a:latin typeface="Calibri" pitchFamily="18"/>
              </a:rPr>
              <a:t>24 Grundkurse: 		</a:t>
            </a:r>
            <a:r>
              <a:rPr lang="de-DE" sz="2600" dirty="0">
                <a:solidFill>
                  <a:srgbClr val="008000"/>
                </a:solidFill>
                <a:latin typeface="Calibri" pitchFamily="18"/>
              </a:rPr>
              <a:t>Maximal 4 Ausfälle (einfache Wertung)</a:t>
            </a:r>
          </a:p>
          <a:p>
            <a:pPr marL="0" lvl="0" indent="0" hangingPunct="1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600" dirty="0">
                <a:solidFill>
                  <a:srgbClr val="008000"/>
                </a:solidFill>
                <a:latin typeface="Calibri" pitchFamily="18"/>
              </a:rPr>
              <a:t> </a:t>
            </a:r>
            <a:r>
              <a:rPr lang="de-DE" sz="2600" b="1" dirty="0">
                <a:solidFill>
                  <a:srgbClr val="008000"/>
                </a:solidFill>
                <a:latin typeface="Calibri" pitchFamily="18"/>
              </a:rPr>
              <a:t>8 Kurse </a:t>
            </a:r>
            <a:r>
              <a:rPr lang="de-DE" sz="2600" dirty="0">
                <a:solidFill>
                  <a:srgbClr val="008000"/>
                </a:solidFill>
                <a:latin typeface="Calibri" pitchFamily="18"/>
              </a:rPr>
              <a:t>des </a:t>
            </a:r>
            <a:r>
              <a:rPr lang="de-DE" sz="2600" b="1" dirty="0">
                <a:solidFill>
                  <a:srgbClr val="008000"/>
                </a:solidFill>
                <a:latin typeface="Calibri" pitchFamily="18"/>
              </a:rPr>
              <a:t>3.</a:t>
            </a:r>
            <a:r>
              <a:rPr lang="de-DE" sz="2600" dirty="0">
                <a:solidFill>
                  <a:srgbClr val="008000"/>
                </a:solidFill>
                <a:latin typeface="Calibri" pitchFamily="18"/>
              </a:rPr>
              <a:t> und </a:t>
            </a:r>
            <a:r>
              <a:rPr lang="de-DE" sz="2600" b="1" dirty="0">
                <a:solidFill>
                  <a:srgbClr val="008000"/>
                </a:solidFill>
                <a:latin typeface="Calibri" pitchFamily="18"/>
              </a:rPr>
              <a:t>4. Prüfungsfaches</a:t>
            </a:r>
          </a:p>
          <a:p>
            <a:pPr marL="201240" lvl="1" indent="0">
              <a:lnSpc>
                <a:spcPct val="80000"/>
              </a:lnSpc>
              <a:buNone/>
            </a:pPr>
            <a:r>
              <a:rPr lang="de-DE" sz="2400" dirty="0">
                <a:solidFill>
                  <a:srgbClr val="008000"/>
                </a:solidFill>
              </a:rPr>
              <a:t>(bei Sport als 4. Pf.: 1 Kurs Sporttheorie, 3 Kurse Sportpraxis)</a:t>
            </a:r>
          </a:p>
          <a:p>
            <a:pPr marL="201240" lvl="1" indent="0">
              <a:lnSpc>
                <a:spcPct val="80000"/>
              </a:lnSpc>
              <a:buNone/>
            </a:pPr>
            <a:r>
              <a:rPr lang="de-DE" sz="2400" dirty="0">
                <a:solidFill>
                  <a:srgbClr val="008000"/>
                </a:solidFill>
              </a:rPr>
              <a:t>(bei Sport als 5. PK: 1 Kurs Sporttheorie des 4. Sem.)</a:t>
            </a:r>
          </a:p>
          <a:p>
            <a:pPr marL="201240" lvl="1" indent="0">
              <a:lnSpc>
                <a:spcPct val="80000"/>
              </a:lnSpc>
              <a:buNone/>
            </a:pPr>
            <a:r>
              <a:rPr lang="de-DE" sz="2400" dirty="0">
                <a:solidFill>
                  <a:srgbClr val="008000"/>
                </a:solidFill>
              </a:rPr>
              <a:t>4 Kurse de</a:t>
            </a:r>
          </a:p>
          <a:p>
            <a:pPr marL="201240" lvl="1" indent="0">
              <a:lnSpc>
                <a:spcPct val="80000"/>
              </a:lnSpc>
              <a:buNone/>
            </a:pPr>
            <a:r>
              <a:rPr lang="de-DE" sz="2400" dirty="0">
                <a:solidFill>
                  <a:srgbClr val="008000"/>
                </a:solidFill>
              </a:rPr>
              <a:t>4 Kurse </a:t>
            </a:r>
            <a:r>
              <a:rPr lang="de-DE" sz="2400" dirty="0" err="1">
                <a:solidFill>
                  <a:srgbClr val="008000"/>
                </a:solidFill>
              </a:rPr>
              <a:t>fs</a:t>
            </a:r>
            <a:endParaRPr lang="de-DE" sz="2400" dirty="0">
              <a:solidFill>
                <a:srgbClr val="008000"/>
              </a:solidFill>
            </a:endParaRPr>
          </a:p>
          <a:p>
            <a:pPr marL="201240" lvl="1" indent="0">
              <a:lnSpc>
                <a:spcPct val="80000"/>
              </a:lnSpc>
              <a:buNone/>
            </a:pPr>
            <a:r>
              <a:rPr lang="de-DE" sz="2400" dirty="0">
                <a:solidFill>
                  <a:srgbClr val="008000"/>
                </a:solidFill>
              </a:rPr>
              <a:t>2 Kurse </a:t>
            </a:r>
            <a:r>
              <a:rPr lang="de-DE" sz="2400" dirty="0" err="1">
                <a:solidFill>
                  <a:srgbClr val="008000"/>
                </a:solidFill>
              </a:rPr>
              <a:t>mu</a:t>
            </a:r>
            <a:r>
              <a:rPr lang="de-DE" sz="2400" dirty="0">
                <a:solidFill>
                  <a:srgbClr val="008000"/>
                </a:solidFill>
              </a:rPr>
              <a:t> v </a:t>
            </a:r>
            <a:r>
              <a:rPr lang="de-DE" sz="2400" dirty="0" err="1">
                <a:solidFill>
                  <a:srgbClr val="008000"/>
                </a:solidFill>
              </a:rPr>
              <a:t>ku</a:t>
            </a:r>
            <a:r>
              <a:rPr lang="de-DE" sz="2400" dirty="0">
                <a:solidFill>
                  <a:srgbClr val="008000"/>
                </a:solidFill>
              </a:rPr>
              <a:t> </a:t>
            </a:r>
          </a:p>
          <a:p>
            <a:pPr marL="201240" lvl="1" indent="0">
              <a:lnSpc>
                <a:spcPct val="80000"/>
              </a:lnSpc>
              <a:buNone/>
            </a:pPr>
            <a:r>
              <a:rPr lang="de-DE" sz="2400" dirty="0">
                <a:solidFill>
                  <a:srgbClr val="008000"/>
                </a:solidFill>
              </a:rPr>
              <a:t>4 Kurse </a:t>
            </a:r>
            <a:r>
              <a:rPr lang="de-DE" sz="2400" dirty="0" err="1">
                <a:solidFill>
                  <a:srgbClr val="008000"/>
                </a:solidFill>
              </a:rPr>
              <a:t>sw</a:t>
            </a:r>
            <a:r>
              <a:rPr lang="de-DE" sz="2400" dirty="0">
                <a:solidFill>
                  <a:srgbClr val="008000"/>
                </a:solidFill>
              </a:rPr>
              <a:t> v </a:t>
            </a:r>
            <a:r>
              <a:rPr lang="de-DE" sz="2400" dirty="0" err="1">
                <a:solidFill>
                  <a:srgbClr val="008000"/>
                </a:solidFill>
              </a:rPr>
              <a:t>ge</a:t>
            </a:r>
            <a:r>
              <a:rPr lang="de-DE" sz="2400" dirty="0">
                <a:solidFill>
                  <a:srgbClr val="008000"/>
                </a:solidFill>
              </a:rPr>
              <a:t> v </a:t>
            </a:r>
            <a:r>
              <a:rPr lang="de-DE" sz="2400" dirty="0" err="1">
                <a:solidFill>
                  <a:srgbClr val="008000"/>
                </a:solidFill>
              </a:rPr>
              <a:t>geo</a:t>
            </a:r>
            <a:r>
              <a:rPr lang="de-DE" sz="2400" dirty="0">
                <a:solidFill>
                  <a:srgbClr val="008000"/>
                </a:solidFill>
              </a:rPr>
              <a:t>    </a:t>
            </a:r>
            <a:r>
              <a:rPr lang="de-DE" sz="2400" dirty="0" err="1">
                <a:solidFill>
                  <a:srgbClr val="008000"/>
                </a:solidFill>
              </a:rPr>
              <a:t>zuzügl</a:t>
            </a:r>
            <a:r>
              <a:rPr lang="de-DE" sz="2400" dirty="0">
                <a:solidFill>
                  <a:srgbClr val="008000"/>
                </a:solidFill>
              </a:rPr>
              <a:t>.  2 </a:t>
            </a:r>
            <a:r>
              <a:rPr lang="de-DE" sz="2400" dirty="0" err="1">
                <a:solidFill>
                  <a:srgbClr val="008000"/>
                </a:solidFill>
              </a:rPr>
              <a:t>ge</a:t>
            </a:r>
            <a:r>
              <a:rPr lang="de-DE" sz="2400" dirty="0">
                <a:solidFill>
                  <a:srgbClr val="008000"/>
                </a:solidFill>
              </a:rPr>
              <a:t>  v  2 </a:t>
            </a:r>
            <a:r>
              <a:rPr lang="de-DE" sz="2400">
                <a:solidFill>
                  <a:srgbClr val="008000"/>
                </a:solidFill>
              </a:rPr>
              <a:t>sw</a:t>
            </a:r>
            <a:endParaRPr lang="de-DE" sz="2400" dirty="0">
              <a:solidFill>
                <a:srgbClr val="008000"/>
              </a:solidFill>
            </a:endParaRPr>
          </a:p>
          <a:p>
            <a:pPr marL="201240" lvl="1" indent="0">
              <a:lnSpc>
                <a:spcPct val="80000"/>
              </a:lnSpc>
              <a:buNone/>
            </a:pPr>
            <a:r>
              <a:rPr lang="de-DE" sz="2400" dirty="0">
                <a:solidFill>
                  <a:srgbClr val="008000"/>
                </a:solidFill>
              </a:rPr>
              <a:t>4 Kurse </a:t>
            </a:r>
            <a:r>
              <a:rPr lang="de-DE" sz="2400" dirty="0" err="1">
                <a:solidFill>
                  <a:srgbClr val="008000"/>
                </a:solidFill>
              </a:rPr>
              <a:t>ma</a:t>
            </a:r>
            <a:endParaRPr lang="de-DE" sz="2400" dirty="0">
              <a:solidFill>
                <a:srgbClr val="008000"/>
              </a:solidFill>
            </a:endParaRPr>
          </a:p>
          <a:p>
            <a:pPr marL="201240" lvl="1" indent="0">
              <a:lnSpc>
                <a:spcPct val="80000"/>
              </a:lnSpc>
              <a:buNone/>
            </a:pPr>
            <a:r>
              <a:rPr lang="de-DE" sz="2400" dirty="0">
                <a:solidFill>
                  <a:srgbClr val="008000"/>
                </a:solidFill>
              </a:rPr>
              <a:t>4 Kurse </a:t>
            </a:r>
            <a:r>
              <a:rPr lang="de-DE" sz="2400" dirty="0" err="1">
                <a:solidFill>
                  <a:srgbClr val="008000"/>
                </a:solidFill>
              </a:rPr>
              <a:t>ph</a:t>
            </a:r>
            <a:r>
              <a:rPr lang="de-DE" sz="2400" dirty="0">
                <a:solidFill>
                  <a:srgbClr val="008000"/>
                </a:solidFill>
              </a:rPr>
              <a:t> v </a:t>
            </a:r>
            <a:r>
              <a:rPr lang="de-DE" sz="2400" dirty="0" err="1">
                <a:solidFill>
                  <a:srgbClr val="008000"/>
                </a:solidFill>
              </a:rPr>
              <a:t>ch</a:t>
            </a:r>
            <a:r>
              <a:rPr lang="de-DE" sz="2400" dirty="0">
                <a:solidFill>
                  <a:srgbClr val="008000"/>
                </a:solidFill>
              </a:rPr>
              <a:t> v  </a:t>
            </a:r>
            <a:r>
              <a:rPr lang="de-DE" sz="2400" dirty="0" err="1">
                <a:solidFill>
                  <a:srgbClr val="008000"/>
                </a:solidFill>
              </a:rPr>
              <a:t>bio</a:t>
            </a:r>
            <a:r>
              <a:rPr lang="de-DE" sz="2400" dirty="0">
                <a:solidFill>
                  <a:srgbClr val="008000"/>
                </a:solidFill>
              </a:rPr>
              <a:t>  mit  2 </a:t>
            </a:r>
            <a:r>
              <a:rPr lang="de-DE" sz="2400" dirty="0" err="1">
                <a:solidFill>
                  <a:srgbClr val="008000"/>
                </a:solidFill>
              </a:rPr>
              <a:t>ch</a:t>
            </a:r>
            <a:r>
              <a:rPr lang="de-DE" sz="2400" dirty="0">
                <a:solidFill>
                  <a:srgbClr val="008000"/>
                </a:solidFill>
              </a:rPr>
              <a:t> v </a:t>
            </a:r>
            <a:r>
              <a:rPr lang="de-DE" sz="2400" dirty="0" err="1">
                <a:solidFill>
                  <a:srgbClr val="008000"/>
                </a:solidFill>
              </a:rPr>
              <a:t>ph</a:t>
            </a:r>
            <a:endParaRPr lang="de-DE" sz="2400" dirty="0">
              <a:solidFill>
                <a:srgbClr val="008000"/>
              </a:solidFill>
            </a:endParaRPr>
          </a:p>
          <a:p>
            <a:pPr lvl="0" hangingPunct="1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endParaRPr lang="de-DE" sz="1900" b="1" dirty="0">
              <a:solidFill>
                <a:srgbClr val="8E4221"/>
              </a:solidFill>
              <a:latin typeface="Calibri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6B54304-C421-4C20-A6F1-E7D7116D13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75320" y="1827360"/>
            <a:ext cx="10240560" cy="4536000"/>
          </a:xfrm>
        </p:spPr>
        <p:txBody>
          <a:bodyPr tIns="45720" bIns="45720"/>
          <a:lstStyle/>
          <a:p>
            <a:pPr lvl="0" hangingPunct="1">
              <a:lnSpc>
                <a:spcPct val="70000"/>
              </a:lnSpc>
              <a:spcBef>
                <a:spcPts val="1199"/>
              </a:spcBef>
              <a:spcAft>
                <a:spcPts val="24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r>
              <a:rPr lang="de-DE" sz="2800" dirty="0">
                <a:solidFill>
                  <a:srgbClr val="008000"/>
                </a:solidFill>
                <a:latin typeface="Calibri" pitchFamily="18"/>
              </a:rPr>
              <a:t>1. Aufgabenfeld: 	DE, EN, S, MU, KU</a:t>
            </a:r>
          </a:p>
          <a:p>
            <a:pPr marL="384120" lvl="2" indent="0">
              <a:lnSpc>
                <a:spcPct val="70000"/>
              </a:lnSpc>
              <a:spcAft>
                <a:spcPts val="2401"/>
              </a:spcAft>
              <a:buNone/>
            </a:pPr>
            <a:endParaRPr lang="de-DE" sz="1600" dirty="0">
              <a:solidFill>
                <a:srgbClr val="0000FF"/>
              </a:solidFill>
            </a:endParaRPr>
          </a:p>
          <a:p>
            <a:pPr lvl="0" hangingPunct="1">
              <a:lnSpc>
                <a:spcPct val="70000"/>
              </a:lnSpc>
              <a:spcBef>
                <a:spcPts val="1199"/>
              </a:spcBef>
              <a:spcAft>
                <a:spcPts val="24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r>
              <a:rPr lang="de-DE" sz="2800" dirty="0">
                <a:solidFill>
                  <a:srgbClr val="0000FF"/>
                </a:solidFill>
                <a:latin typeface="Calibri" pitchFamily="18"/>
              </a:rPr>
              <a:t>2. Aufgabenfeld: 	GE, GEO, SW</a:t>
            </a:r>
          </a:p>
          <a:p>
            <a:pPr lvl="0" hangingPunct="1">
              <a:lnSpc>
                <a:spcPct val="70000"/>
              </a:lnSpc>
              <a:spcBef>
                <a:spcPts val="1199"/>
              </a:spcBef>
              <a:spcAft>
                <a:spcPts val="24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endParaRPr lang="de-DE" sz="1600" dirty="0">
              <a:solidFill>
                <a:srgbClr val="0000FF"/>
              </a:solidFill>
              <a:latin typeface="Calibri" pitchFamily="18"/>
            </a:endParaRPr>
          </a:p>
          <a:p>
            <a:pPr lvl="0" hangingPunct="1">
              <a:lnSpc>
                <a:spcPct val="70000"/>
              </a:lnSpc>
              <a:spcBef>
                <a:spcPts val="1199"/>
              </a:spcBef>
              <a:spcAft>
                <a:spcPts val="24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r>
              <a:rPr lang="de-DE" sz="2800" dirty="0">
                <a:solidFill>
                  <a:srgbClr val="FF0000"/>
                </a:solidFill>
                <a:latin typeface="Calibri" pitchFamily="18"/>
              </a:rPr>
              <a:t>3. Aufgabenfeld: 	MA, PH, CH, BIO, in</a:t>
            </a:r>
            <a:r>
              <a:rPr lang="de-DE" sz="1600" dirty="0">
                <a:solidFill>
                  <a:srgbClr val="FF0000"/>
                </a:solidFill>
                <a:latin typeface="Calibri" pitchFamily="18"/>
              </a:rPr>
              <a:t>	</a:t>
            </a:r>
          </a:p>
          <a:p>
            <a:pPr marL="201240" lvl="1" indent="0">
              <a:lnSpc>
                <a:spcPct val="70000"/>
              </a:lnSpc>
              <a:spcAft>
                <a:spcPts val="2401"/>
              </a:spcAft>
              <a:buNone/>
            </a:pPr>
            <a:r>
              <a:rPr lang="de-DE" sz="700" dirty="0">
                <a:solidFill>
                  <a:srgbClr val="FF0000"/>
                </a:solidFill>
              </a:rPr>
              <a:t>				</a:t>
            </a:r>
          </a:p>
          <a:p>
            <a:pPr marL="1517039" lvl="8" indent="0">
              <a:lnSpc>
                <a:spcPct val="70000"/>
              </a:lnSpc>
              <a:spcBef>
                <a:spcPts val="201"/>
              </a:spcBef>
              <a:spcAft>
                <a:spcPts val="2401"/>
              </a:spcAft>
              <a:buNone/>
            </a:pPr>
            <a:r>
              <a:rPr lang="de-DE" sz="9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Microsoft YaHei" pitchFamily="2"/>
                <a:cs typeface="Arial" pitchFamily="2"/>
              </a:rPr>
              <a:t>			</a:t>
            </a:r>
            <a:r>
              <a:rPr lang="de-DE" sz="28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Microsoft YaHei" pitchFamily="2"/>
                <a:cs typeface="Arial" pitchFamily="2"/>
              </a:rPr>
              <a:t>sp</a:t>
            </a:r>
            <a:r>
              <a:rPr lang="de-DE" sz="2800" b="1" dirty="0">
                <a:solidFill>
                  <a:srgbClr val="FF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Microsoft YaHei" pitchFamily="2"/>
                <a:cs typeface="Arial" pitchFamily="2"/>
              </a:rPr>
              <a:t>	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838711-BC0D-4696-A5EA-DFC7B24B92E3}"/>
              </a:ext>
            </a:extLst>
          </p:cNvPr>
          <p:cNvSpPr txBox="1"/>
          <p:nvPr/>
        </p:nvSpPr>
        <p:spPr>
          <a:xfrm>
            <a:off x="1099440" y="511920"/>
            <a:ext cx="6895080" cy="700560"/>
          </a:xfrm>
          <a:prstGeom prst="rect">
            <a:avLst/>
          </a:prstGeom>
          <a:noFill/>
          <a:ln cap="flat">
            <a:noFill/>
          </a:ln>
        </p:spPr>
        <p:txBody>
          <a:bodyPr wrap="square" lIns="91440" tIns="45720" rIns="91440" bIns="45720" anchor="b" anchorCtr="0" compatLnSpc="0">
            <a:normAutofit/>
          </a:bodyPr>
          <a:lstStyle/>
          <a:p>
            <a:pPr marL="0" marR="0" lvl="0" indent="0" algn="l" rtl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 cap="none" spc="-51" baseline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Arial" pitchFamily="2"/>
              </a:rPr>
              <a:t>Aufgabenfelder</a:t>
            </a:r>
          </a:p>
        </p:txBody>
      </p:sp>
      <p:pic>
        <p:nvPicPr>
          <p:cNvPr id="38" name="Picture 2" descr="http://www.ekrs-woerrstadt.de/uploads/RTEmagicC_Faecherverbund.PNG.png">
            <a:extLst>
              <a:ext uri="{FF2B5EF4-FFF2-40B4-BE49-F238E27FC236}">
                <a16:creationId xmlns:a16="http://schemas.microsoft.com/office/drawing/2014/main" id="{A9A35E2F-5356-477D-87B2-82FA1973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82080" y="4648320"/>
            <a:ext cx="1548000" cy="1350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Picture 2" descr="http://sprachennetz.org/wp-content/uploads/2012/06/Fotolia_22652775_S.jpg">
            <a:extLst>
              <a:ext uri="{FF2B5EF4-FFF2-40B4-BE49-F238E27FC236}">
                <a16:creationId xmlns:a16="http://schemas.microsoft.com/office/drawing/2014/main" id="{DA94CE3D-1EA7-417D-8638-077C426200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69120" y="1881719"/>
            <a:ext cx="1650960" cy="16509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89E82-E2FC-4CEE-AC82-7BE2D168B4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9440" y="511920"/>
            <a:ext cx="6895080" cy="700560"/>
          </a:xfrm>
        </p:spPr>
        <p:txBody>
          <a:bodyPr/>
          <a:lstStyle/>
          <a:p>
            <a:pPr lvl="0"/>
            <a:r>
              <a:rPr lang="de-DE" sz="4000">
                <a:latin typeface="Calibri" pitchFamily="18"/>
              </a:rPr>
              <a:t>Prüfungsfächer im Abitur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CC923D-47C3-4B4F-A106-06BDE91680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9440" y="1769400"/>
            <a:ext cx="10058400" cy="4521240"/>
          </a:xfrm>
        </p:spPr>
        <p:txBody>
          <a:bodyPr tIns="45720" bIns="45720">
            <a:normAutofit lnSpcReduction="10000"/>
          </a:bodyPr>
          <a:lstStyle/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800" b="1" dirty="0">
                <a:solidFill>
                  <a:srgbClr val="8E4221"/>
                </a:solidFill>
                <a:latin typeface="Calibri" pitchFamily="18"/>
              </a:rPr>
              <a:t>1. Leistungskursfach:</a:t>
            </a:r>
          </a:p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800" dirty="0">
                <a:latin typeface="Calibri" pitchFamily="18"/>
              </a:rPr>
              <a:t>				</a:t>
            </a:r>
            <a:r>
              <a:rPr lang="de-DE" sz="2800" dirty="0">
                <a:solidFill>
                  <a:srgbClr val="008000"/>
                </a:solidFill>
                <a:latin typeface="Calibri" pitchFamily="18"/>
              </a:rPr>
              <a:t>DE, EN, S, </a:t>
            </a:r>
            <a:r>
              <a:rPr lang="de-DE" sz="2800" dirty="0">
                <a:solidFill>
                  <a:srgbClr val="FF0000"/>
                </a:solidFill>
                <a:latin typeface="Calibri" pitchFamily="18"/>
              </a:rPr>
              <a:t>MA, PH, CH, </a:t>
            </a:r>
            <a:r>
              <a:rPr lang="de-DE" sz="3600" b="1" dirty="0">
                <a:solidFill>
                  <a:srgbClr val="FF0000"/>
                </a:solidFill>
                <a:latin typeface="Calibri" pitchFamily="18"/>
              </a:rPr>
              <a:t>BIO</a:t>
            </a:r>
          </a:p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800" b="1" dirty="0">
                <a:solidFill>
                  <a:srgbClr val="8E4221"/>
                </a:solidFill>
                <a:latin typeface="Calibri" pitchFamily="18"/>
              </a:rPr>
              <a:t>2. Leistungskursfach:</a:t>
            </a:r>
          </a:p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800" dirty="0">
                <a:latin typeface="Calibri" pitchFamily="18"/>
              </a:rPr>
              <a:t>	</a:t>
            </a:r>
            <a:r>
              <a:rPr lang="de-DE" sz="2800" dirty="0">
                <a:solidFill>
                  <a:srgbClr val="008000"/>
                </a:solidFill>
                <a:latin typeface="Calibri" pitchFamily="18"/>
              </a:rPr>
              <a:t>DE, EN, SP, </a:t>
            </a:r>
            <a:r>
              <a:rPr lang="de-DE" sz="2800" dirty="0">
                <a:solidFill>
                  <a:srgbClr val="FF0000"/>
                </a:solidFill>
                <a:latin typeface="Calibri" pitchFamily="18"/>
              </a:rPr>
              <a:t>MA, PH, CH, BIO  </a:t>
            </a:r>
            <a:r>
              <a:rPr lang="de-DE" sz="2800" dirty="0">
                <a:solidFill>
                  <a:srgbClr val="C00000"/>
                </a:solidFill>
                <a:latin typeface="Calibri" pitchFamily="18"/>
              </a:rPr>
              <a:t>&amp;</a:t>
            </a:r>
            <a:r>
              <a:rPr lang="de-DE" sz="2800" dirty="0">
                <a:latin typeface="Calibri" pitchFamily="18"/>
              </a:rPr>
              <a:t>	</a:t>
            </a:r>
            <a:r>
              <a:rPr lang="de-DE" sz="2800" dirty="0">
                <a:solidFill>
                  <a:srgbClr val="008000"/>
                </a:solidFill>
                <a:latin typeface="Calibri" pitchFamily="18"/>
              </a:rPr>
              <a:t>MU, KU, </a:t>
            </a:r>
            <a:r>
              <a:rPr lang="de-DE" sz="3600" b="1" dirty="0">
                <a:solidFill>
                  <a:srgbClr val="0070C0"/>
                </a:solidFill>
                <a:latin typeface="Calibri" pitchFamily="18"/>
              </a:rPr>
              <a:t>GE</a:t>
            </a:r>
            <a:r>
              <a:rPr lang="de-DE" sz="2800" dirty="0">
                <a:solidFill>
                  <a:srgbClr val="0070C0"/>
                </a:solidFill>
                <a:latin typeface="Calibri" pitchFamily="18"/>
              </a:rPr>
              <a:t>, GEO, SW</a:t>
            </a:r>
          </a:p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800" b="1" dirty="0">
                <a:solidFill>
                  <a:srgbClr val="FF9900"/>
                </a:solidFill>
                <a:latin typeface="Calibri" pitchFamily="18"/>
              </a:rPr>
              <a:t>3. Grundkursfach:</a:t>
            </a:r>
          </a:p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800" b="1" dirty="0">
                <a:solidFill>
                  <a:srgbClr val="FF9900"/>
                </a:solidFill>
                <a:latin typeface="Calibri" pitchFamily="18"/>
              </a:rPr>
              <a:t>			</a:t>
            </a:r>
            <a:r>
              <a:rPr lang="de-DE" sz="2800" dirty="0">
                <a:solidFill>
                  <a:srgbClr val="000000"/>
                </a:solidFill>
                <a:latin typeface="Calibri" pitchFamily="18"/>
              </a:rPr>
              <a:t>s.o. </a:t>
            </a: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latin typeface="Calibri" pitchFamily="18"/>
              </a:rPr>
              <a:t>en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Calibri" pitchFamily="18"/>
            </a:endParaRPr>
          </a:p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800" b="1" dirty="0">
                <a:solidFill>
                  <a:srgbClr val="FF9900"/>
                </a:solidFill>
                <a:latin typeface="Calibri" pitchFamily="18"/>
              </a:rPr>
              <a:t>4. Grundkursfach:</a:t>
            </a:r>
          </a:p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r>
              <a:rPr lang="de-DE" sz="2800" b="1" dirty="0">
                <a:solidFill>
                  <a:srgbClr val="FF9900"/>
                </a:solidFill>
                <a:latin typeface="Calibri" pitchFamily="18"/>
              </a:rPr>
              <a:t>				</a:t>
            </a:r>
            <a:r>
              <a:rPr lang="de-DE" sz="2800" dirty="0">
                <a:solidFill>
                  <a:srgbClr val="000000"/>
                </a:solidFill>
                <a:latin typeface="Calibri" pitchFamily="18"/>
              </a:rPr>
              <a:t>s.o.  </a:t>
            </a:r>
            <a:r>
              <a:rPr lang="de-DE" sz="2800" dirty="0" err="1">
                <a:solidFill>
                  <a:srgbClr val="FF0000"/>
                </a:solidFill>
                <a:latin typeface="Calibri" pitchFamily="18"/>
              </a:rPr>
              <a:t>inf</a:t>
            </a:r>
            <a:r>
              <a:rPr lang="de-DE" sz="2800" dirty="0">
                <a:solidFill>
                  <a:srgbClr val="0D0D0D"/>
                </a:solidFill>
                <a:latin typeface="Calibri" pitchFamily="18"/>
              </a:rPr>
              <a:t>, </a:t>
            </a:r>
            <a:r>
              <a:rPr lang="de-DE" sz="2800" dirty="0" err="1">
                <a:solidFill>
                  <a:srgbClr val="0D0D0D"/>
                </a:solidFill>
                <a:latin typeface="Calibri" pitchFamily="18"/>
              </a:rPr>
              <a:t>sp</a:t>
            </a:r>
            <a:r>
              <a:rPr lang="de-DE" sz="2800" dirty="0">
                <a:solidFill>
                  <a:srgbClr val="0D0D0D"/>
                </a:solidFill>
                <a:latin typeface="Calibri" pitchFamily="18"/>
              </a:rPr>
              <a:t>, </a:t>
            </a: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latin typeface="Calibri" pitchFamily="18"/>
              </a:rPr>
              <a:t>de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Calibri" pitchFamily="18"/>
            </a:endParaRPr>
          </a:p>
          <a:p>
            <a:pPr marL="0" lvl="0" indent="0" hangingPunct="1">
              <a:spcBef>
                <a:spcPts val="1199"/>
              </a:spcBef>
              <a:spcAft>
                <a:spcPts val="201"/>
              </a:spcAft>
              <a:buNone/>
            </a:pPr>
            <a:endParaRPr lang="de-DE" sz="2800" dirty="0">
              <a:latin typeface="Calibri" pitchFamily="18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B21583A-79FC-4B4B-B0FC-CD86F359F2AD}"/>
              </a:ext>
            </a:extLst>
          </p:cNvPr>
          <p:cNvSpPr/>
          <p:nvPr/>
        </p:nvSpPr>
        <p:spPr>
          <a:xfrm>
            <a:off x="7867800" y="4089240"/>
            <a:ext cx="4114800" cy="1388520"/>
          </a:xfrm>
          <a:prstGeom prst="rect">
            <a:avLst/>
          </a:prstGeom>
          <a:solidFill>
            <a:srgbClr val="F7CE9D"/>
          </a:solidFill>
          <a:ln w="15840" cap="flat">
            <a:solidFill>
              <a:srgbClr val="A75F0A"/>
            </a:solidFill>
            <a:prstDash val="solid"/>
            <a:miter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 cap="none" spc="0" baseline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Prüfungsfächer</a:t>
            </a:r>
            <a:r>
              <a:rPr lang="de-DE" sz="1800" b="0" i="0" u="none" strike="noStrike" kern="1200" cap="none" spc="0" baseline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 müssen immer über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 spc="0" baseline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 </a:t>
            </a:r>
            <a:r>
              <a:rPr lang="de-DE" sz="1800" b="1" i="0" u="none" strike="noStrike" kern="1200" cap="none" spc="0" baseline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4 Semester</a:t>
            </a:r>
            <a:r>
              <a:rPr lang="de-DE" sz="1800" b="0" i="0" u="none" strike="noStrike" kern="1200" cap="none" spc="0" baseline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 belegt worden sein!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C3B515C-199E-4B35-B6F1-BCB96157D5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845719"/>
            <a:ext cx="10058400" cy="4023360"/>
          </a:xfrm>
        </p:spPr>
        <p:txBody>
          <a:bodyPr tIns="45720" bIns="45720"/>
          <a:lstStyle/>
          <a:p>
            <a:pPr lvl="0" hangingPunct="1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r>
              <a:rPr lang="de-DE" b="1" dirty="0">
                <a:solidFill>
                  <a:srgbClr val="724209"/>
                </a:solidFill>
                <a:latin typeface="Calibri" pitchFamily="18"/>
              </a:rPr>
              <a:t>1. – 4. Prüfungsfach:</a:t>
            </a:r>
          </a:p>
          <a:p>
            <a:pPr lvl="0" hangingPunct="1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endParaRPr lang="de-DE" b="1" dirty="0">
              <a:solidFill>
                <a:srgbClr val="724209"/>
              </a:solidFill>
              <a:latin typeface="Calibri" pitchFamily="18"/>
            </a:endParaRPr>
          </a:p>
          <a:p>
            <a:pPr marL="201240" lvl="1" indent="0">
              <a:spcAft>
                <a:spcPts val="1800"/>
              </a:spcAft>
              <a:buNone/>
            </a:pPr>
            <a:r>
              <a:rPr lang="de-DE" sz="3000" b="1" dirty="0">
                <a:solidFill>
                  <a:srgbClr val="008000"/>
                </a:solidFill>
              </a:rPr>
              <a:t>		</a:t>
            </a:r>
            <a:r>
              <a:rPr lang="de-DE" sz="4800" b="1" u="sng" dirty="0">
                <a:solidFill>
                  <a:srgbClr val="008000"/>
                </a:solidFill>
              </a:rPr>
              <a:t>FS (EN/en, S/s) </a:t>
            </a:r>
            <a:r>
              <a:rPr lang="de-DE" sz="4800" u="sng" dirty="0"/>
              <a:t>&amp; </a:t>
            </a:r>
            <a:r>
              <a:rPr lang="de-DE" sz="4800" b="1" u="sng" dirty="0">
                <a:solidFill>
                  <a:srgbClr val="008000"/>
                </a:solidFill>
              </a:rPr>
              <a:t>DE/de</a:t>
            </a:r>
            <a:r>
              <a:rPr lang="de-DE" sz="4000" dirty="0"/>
              <a:t>	</a:t>
            </a:r>
            <a:r>
              <a:rPr lang="de-DE" sz="3200" dirty="0"/>
              <a:t>oder</a:t>
            </a:r>
          </a:p>
          <a:p>
            <a:pPr marL="201240" lvl="1" indent="0">
              <a:spcAft>
                <a:spcPts val="1800"/>
              </a:spcAft>
              <a:buNone/>
            </a:pPr>
            <a:r>
              <a:rPr lang="de-DE" sz="4000" b="1" dirty="0">
                <a:solidFill>
                  <a:srgbClr val="008000"/>
                </a:solidFill>
              </a:rPr>
              <a:t>		FS (EN/en, S/s) </a:t>
            </a:r>
            <a:r>
              <a:rPr lang="de-DE" sz="4000" dirty="0"/>
              <a:t>&amp; </a:t>
            </a:r>
            <a:r>
              <a:rPr lang="de-DE" sz="4000" b="1" dirty="0">
                <a:solidFill>
                  <a:srgbClr val="FF0000"/>
                </a:solidFill>
              </a:rPr>
              <a:t>MA/</a:t>
            </a:r>
            <a:r>
              <a:rPr lang="de-DE" sz="4000" b="1" dirty="0" err="1">
                <a:solidFill>
                  <a:srgbClr val="FF0000"/>
                </a:solidFill>
              </a:rPr>
              <a:t>ma</a:t>
            </a:r>
            <a:r>
              <a:rPr lang="de-DE" sz="4000" dirty="0"/>
              <a:t> 	</a:t>
            </a:r>
            <a:r>
              <a:rPr lang="de-DE" sz="3200" dirty="0"/>
              <a:t>oder</a:t>
            </a:r>
          </a:p>
          <a:p>
            <a:pPr marL="201240" lvl="1" indent="0">
              <a:spcAft>
                <a:spcPts val="1800"/>
              </a:spcAft>
              <a:buNone/>
            </a:pPr>
            <a:r>
              <a:rPr lang="de-DE" sz="4000" b="1" dirty="0">
                <a:solidFill>
                  <a:srgbClr val="008000"/>
                </a:solidFill>
              </a:rPr>
              <a:t>		DE/de</a:t>
            </a:r>
            <a:r>
              <a:rPr lang="de-DE" sz="4000" dirty="0"/>
              <a:t> &amp; </a:t>
            </a:r>
            <a:r>
              <a:rPr lang="de-DE" sz="4000" b="1" dirty="0">
                <a:solidFill>
                  <a:srgbClr val="FF0000"/>
                </a:solidFill>
              </a:rPr>
              <a:t>MA/</a:t>
            </a:r>
            <a:r>
              <a:rPr lang="de-DE" sz="4000" b="1" dirty="0" err="1">
                <a:solidFill>
                  <a:srgbClr val="FF0000"/>
                </a:solidFill>
              </a:rPr>
              <a:t>ma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E158793-6711-423D-8EA8-F5C7450ED0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9440" y="511920"/>
            <a:ext cx="6895080" cy="700560"/>
          </a:xfrm>
        </p:spPr>
        <p:txBody>
          <a:bodyPr/>
          <a:lstStyle/>
          <a:p>
            <a:pPr lvl="0"/>
            <a:r>
              <a:rPr lang="de-DE" sz="4000">
                <a:latin typeface="Calibri" pitchFamily="18"/>
              </a:rPr>
              <a:t>Prüfungsfächer im Abitur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574A0CE-3095-4B5F-AD1D-ECC9748985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845719"/>
            <a:ext cx="10058400" cy="4023360"/>
          </a:xfrm>
        </p:spPr>
        <p:txBody>
          <a:bodyPr tIns="45720" bIns="45720"/>
          <a:lstStyle/>
          <a:p>
            <a:pPr lvl="0" hangingPunct="1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r>
              <a:rPr lang="de-DE" sz="3600" b="1" dirty="0">
                <a:solidFill>
                  <a:srgbClr val="724209"/>
                </a:solidFill>
                <a:latin typeface="Calibri" pitchFamily="18"/>
              </a:rPr>
              <a:t>1. – 4. Prüfungsfach &amp;  5. Prüfungskomponente:</a:t>
            </a:r>
          </a:p>
          <a:p>
            <a:pPr lvl="0" hangingPunct="1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endParaRPr lang="de-DE" sz="3600" b="1" dirty="0">
              <a:solidFill>
                <a:srgbClr val="724209"/>
              </a:solidFill>
              <a:latin typeface="Calibri" pitchFamily="18"/>
            </a:endParaRPr>
          </a:p>
          <a:p>
            <a:pPr lvl="0" hangingPunct="1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4"/>
              <a:buChar char=" "/>
            </a:pPr>
            <a:r>
              <a:rPr lang="de-DE" sz="3400" dirty="0">
                <a:solidFill>
                  <a:srgbClr val="724209"/>
                </a:solidFill>
                <a:latin typeface="Calibri" pitchFamily="18"/>
              </a:rPr>
              <a:t>Alle drei Aufgabenfelder vertreten!</a:t>
            </a:r>
          </a:p>
          <a:p>
            <a:pPr marL="201240" lvl="1" indent="0">
              <a:buClr>
                <a:srgbClr val="E48312"/>
              </a:buClr>
              <a:buSzPct val="100000"/>
              <a:buNone/>
            </a:pP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6C53938-DF1C-40D4-81C3-E63472FEB1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9440" y="511920"/>
            <a:ext cx="6895080" cy="700560"/>
          </a:xfrm>
        </p:spPr>
        <p:txBody>
          <a:bodyPr/>
          <a:lstStyle/>
          <a:p>
            <a:pPr lvl="0"/>
            <a:r>
              <a:rPr lang="de-DE" sz="4000">
                <a:latin typeface="Calibri" pitchFamily="18"/>
              </a:rPr>
              <a:t>Prüfungskomponente im Abitur 3</a:t>
            </a:r>
          </a:p>
        </p:txBody>
      </p:sp>
      <p:sp>
        <p:nvSpPr>
          <p:cNvPr id="38" name="Rechteck 38">
            <a:extLst>
              <a:ext uri="{FF2B5EF4-FFF2-40B4-BE49-F238E27FC236}">
                <a16:creationId xmlns:a16="http://schemas.microsoft.com/office/drawing/2014/main" id="{3CFE3228-2C5F-417D-AEEC-313161F4261D}"/>
              </a:ext>
            </a:extLst>
          </p:cNvPr>
          <p:cNvSpPr/>
          <p:nvPr/>
        </p:nvSpPr>
        <p:spPr>
          <a:xfrm>
            <a:off x="744840" y="4111920"/>
            <a:ext cx="4304238" cy="530658"/>
          </a:xfrm>
          <a:prstGeom prst="rect">
            <a:avLst/>
          </a:prstGeom>
          <a:noFill/>
          <a:ln w="22320" cap="flat">
            <a:solidFill>
              <a:srgbClr val="008000"/>
            </a:solidFill>
            <a:prstDash val="solid"/>
            <a:miter/>
          </a:ln>
        </p:spPr>
        <p:txBody>
          <a:bodyPr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None/>
              <a:tabLst/>
            </a:pPr>
            <a:r>
              <a:rPr lang="de-DE" sz="2800" b="0" i="0" u="none" strike="noStrike" kern="1200" cap="none" spc="0" baseline="0" dirty="0">
                <a:ln>
                  <a:noFill/>
                </a:ln>
                <a:solidFill>
                  <a:srgbClr val="008000"/>
                </a:solidFill>
                <a:latin typeface="Calibri" pitchFamily="18"/>
                <a:ea typeface="Microsoft YaHei" pitchFamily="2"/>
                <a:cs typeface="Arial" pitchFamily="2"/>
              </a:rPr>
              <a:t>DE, EN, </a:t>
            </a:r>
            <a:r>
              <a:rPr lang="de-DE" sz="2800" dirty="0">
                <a:solidFill>
                  <a:srgbClr val="008000"/>
                </a:solidFill>
                <a:latin typeface="Calibri" pitchFamily="18"/>
                <a:ea typeface="Microsoft YaHei" pitchFamily="2"/>
                <a:cs typeface="Arial" pitchFamily="2"/>
              </a:rPr>
              <a:t>S,</a:t>
            </a:r>
            <a:r>
              <a:rPr lang="de-DE" sz="2800" b="0" i="0" u="none" strike="noStrike" kern="1200" cap="none" spc="0" baseline="0" dirty="0">
                <a:ln>
                  <a:noFill/>
                </a:ln>
                <a:solidFill>
                  <a:srgbClr val="008000"/>
                </a:solidFill>
                <a:latin typeface="Calibri" pitchFamily="18"/>
                <a:ea typeface="Microsoft YaHei" pitchFamily="2"/>
                <a:cs typeface="Arial" pitchFamily="2"/>
              </a:rPr>
              <a:t> MU, KU</a:t>
            </a:r>
          </a:p>
        </p:txBody>
      </p:sp>
      <p:sp>
        <p:nvSpPr>
          <p:cNvPr id="39" name="Rechteck 39">
            <a:extLst>
              <a:ext uri="{FF2B5EF4-FFF2-40B4-BE49-F238E27FC236}">
                <a16:creationId xmlns:a16="http://schemas.microsoft.com/office/drawing/2014/main" id="{200E4763-815E-4C18-8347-A3BBAFD2F756}"/>
              </a:ext>
            </a:extLst>
          </p:cNvPr>
          <p:cNvSpPr/>
          <p:nvPr/>
        </p:nvSpPr>
        <p:spPr>
          <a:xfrm>
            <a:off x="3476520" y="4745520"/>
            <a:ext cx="2876400" cy="593304"/>
          </a:xfrm>
          <a:prstGeom prst="rect">
            <a:avLst/>
          </a:prstGeom>
          <a:noFill/>
          <a:ln w="15840" cap="flat">
            <a:solidFill>
              <a:srgbClr val="0000FF"/>
            </a:solidFill>
            <a:prstDash val="solid"/>
            <a:miter/>
          </a:ln>
        </p:spPr>
        <p:txBody>
          <a:bodyPr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None/>
              <a:tabLst/>
            </a:pPr>
            <a:r>
              <a:rPr lang="de-DE" sz="3200" b="0" i="0" u="none" strike="noStrike" kern="1200" cap="none" spc="0" baseline="0" dirty="0">
                <a:ln>
                  <a:noFill/>
                </a:ln>
                <a:solidFill>
                  <a:srgbClr val="0000FF"/>
                </a:solidFill>
                <a:latin typeface="Calibri" pitchFamily="18"/>
                <a:ea typeface="Microsoft YaHei" pitchFamily="2"/>
                <a:cs typeface="Arial" pitchFamily="2"/>
              </a:rPr>
              <a:t>GE, GEO, </a:t>
            </a:r>
            <a:r>
              <a:rPr lang="de-DE" sz="3200" dirty="0">
                <a:solidFill>
                  <a:srgbClr val="0000FF"/>
                </a:solidFill>
                <a:latin typeface="Calibri" pitchFamily="18"/>
                <a:ea typeface="Microsoft YaHei" pitchFamily="2"/>
                <a:cs typeface="Arial" pitchFamily="2"/>
              </a:rPr>
              <a:t>SW</a:t>
            </a:r>
            <a:endParaRPr lang="de-DE" sz="3200" b="0" i="0" u="none" strike="noStrike" kern="1200" cap="none" spc="0" baseline="0" dirty="0">
              <a:ln>
                <a:noFill/>
              </a:ln>
              <a:solidFill>
                <a:srgbClr val="0000FF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40" name="Rechteck 40">
            <a:extLst>
              <a:ext uri="{FF2B5EF4-FFF2-40B4-BE49-F238E27FC236}">
                <a16:creationId xmlns:a16="http://schemas.microsoft.com/office/drawing/2014/main" id="{02C3646E-D85D-487C-8675-87706AA11D3C}"/>
              </a:ext>
            </a:extLst>
          </p:cNvPr>
          <p:cNvSpPr/>
          <p:nvPr/>
        </p:nvSpPr>
        <p:spPr>
          <a:xfrm>
            <a:off x="5597279" y="5440680"/>
            <a:ext cx="3429000" cy="579240"/>
          </a:xfrm>
          <a:prstGeom prst="rect">
            <a:avLst/>
          </a:prstGeom>
          <a:noFill/>
          <a:ln w="19080" cap="flat">
            <a:solidFill>
              <a:srgbClr val="FF0000"/>
            </a:solidFill>
            <a:prstDash val="solid"/>
            <a:miter/>
          </a:ln>
        </p:spPr>
        <p:txBody>
          <a:bodyPr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 cap="none" spc="0" baseline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Microsoft YaHei" pitchFamily="2"/>
                <a:cs typeface="Arial" pitchFamily="2"/>
              </a:rPr>
              <a:t>MA, PH, CH, BIO, in</a:t>
            </a:r>
          </a:p>
        </p:txBody>
      </p:sp>
      <p:sp>
        <p:nvSpPr>
          <p:cNvPr id="41" name="Textfeld 43">
            <a:extLst>
              <a:ext uri="{FF2B5EF4-FFF2-40B4-BE49-F238E27FC236}">
                <a16:creationId xmlns:a16="http://schemas.microsoft.com/office/drawing/2014/main" id="{3C91748C-AAA9-43D9-A617-6DCAB9FD6A87}"/>
              </a:ext>
            </a:extLst>
          </p:cNvPr>
          <p:cNvSpPr txBox="1"/>
          <p:nvPr/>
        </p:nvSpPr>
        <p:spPr>
          <a:xfrm>
            <a:off x="10279800" y="5733000"/>
            <a:ext cx="1188360" cy="523079"/>
          </a:xfrm>
          <a:prstGeom prst="rect">
            <a:avLst/>
          </a:prstGeom>
          <a:noFill/>
          <a:ln w="15840" cap="flat">
            <a:solidFill>
              <a:srgbClr val="000000"/>
            </a:solidFill>
            <a:prstDash val="solid"/>
            <a:miter/>
          </a:ln>
        </p:spPr>
        <p:txBody>
          <a:bodyPr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SPORT</a:t>
            </a:r>
          </a:p>
        </p:txBody>
      </p:sp>
      <p:sp>
        <p:nvSpPr>
          <p:cNvPr id="42" name="Rechteck 44">
            <a:extLst>
              <a:ext uri="{FF2B5EF4-FFF2-40B4-BE49-F238E27FC236}">
                <a16:creationId xmlns:a16="http://schemas.microsoft.com/office/drawing/2014/main" id="{B79520FD-B734-4F28-B7C7-48BD840B454B}"/>
              </a:ext>
            </a:extLst>
          </p:cNvPr>
          <p:cNvSpPr/>
          <p:nvPr/>
        </p:nvSpPr>
        <p:spPr>
          <a:xfrm>
            <a:off x="7878960" y="3107879"/>
            <a:ext cx="4114800" cy="1388520"/>
          </a:xfrm>
          <a:prstGeom prst="rect">
            <a:avLst/>
          </a:prstGeom>
          <a:solidFill>
            <a:srgbClr val="F7CE9D"/>
          </a:solidFill>
          <a:ln w="15840" cap="flat">
            <a:solidFill>
              <a:srgbClr val="A75F0A"/>
            </a:solidFill>
            <a:prstDash val="solid"/>
            <a:miter/>
          </a:ln>
        </p:spPr>
        <p:txBody>
          <a:bodyPr wrap="squar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 cap="none" spc="0" baseline="0" dirty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Prüfungsfächer</a:t>
            </a:r>
            <a:r>
              <a:rPr lang="de-DE" sz="1800" b="0" i="0" u="none" strike="noStrike" kern="1200" cap="none" spc="0" baseline="0" dirty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 &amp; </a:t>
            </a:r>
            <a:r>
              <a:rPr lang="de-DE" sz="1800" b="1" i="0" u="none" strike="noStrike" kern="1200" cap="none" spc="0" baseline="0" dirty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Prüfungskomponente: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 spc="0" baseline="0" dirty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 Immer über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 spc="0" baseline="0" dirty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 </a:t>
            </a:r>
            <a:r>
              <a:rPr lang="de-DE" sz="1800" b="1" i="0" u="none" strike="noStrike" kern="1200" cap="none" spc="0" baseline="0" dirty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4 Semester</a:t>
            </a:r>
            <a:r>
              <a:rPr lang="de-DE" sz="1800" b="0" i="0" u="none" strike="noStrike" kern="1200" cap="none" spc="0" baseline="0" dirty="0">
                <a:ln>
                  <a:noFill/>
                </a:ln>
                <a:solidFill>
                  <a:srgbClr val="724209"/>
                </a:solidFill>
                <a:latin typeface="Calibri" pitchFamily="18"/>
                <a:ea typeface="Microsoft YaHei" pitchFamily="2"/>
                <a:cs typeface="Arial" pitchFamily="2"/>
              </a:rPr>
              <a:t> belegt!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81F8A-66F7-4F09-8086-3B5344D4DA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>
                <a:latin typeface="Calibri" pitchFamily="18"/>
              </a:rPr>
              <a:t>Mündliche 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81D60F-4B75-4AB5-BD81-5B1DF9F26F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787" y="1854231"/>
            <a:ext cx="11539168" cy="4023360"/>
          </a:xfrm>
        </p:spPr>
        <p:txBody>
          <a:bodyPr tIns="45720" bIns="45720">
            <a:normAutofit lnSpcReduction="10000"/>
          </a:bodyPr>
          <a:lstStyle/>
          <a:p>
            <a:pPr lvl="0" hangingPunct="1">
              <a:lnSpc>
                <a:spcPct val="7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Wingdings" pitchFamily="2"/>
              <a:buChar char="§"/>
            </a:pPr>
            <a:r>
              <a:rPr lang="de-DE" sz="2000" b="1" dirty="0">
                <a:latin typeface="Calibri" pitchFamily="18"/>
              </a:rPr>
              <a:t> 2 Aufgaben </a:t>
            </a:r>
            <a:r>
              <a:rPr lang="de-DE" sz="2000" dirty="0">
                <a:latin typeface="Calibri" pitchFamily="18"/>
              </a:rPr>
              <a:t>aus </a:t>
            </a:r>
            <a:r>
              <a:rPr lang="de-DE" sz="2000" b="1" dirty="0">
                <a:latin typeface="Calibri" pitchFamily="18"/>
              </a:rPr>
              <a:t>2 </a:t>
            </a:r>
            <a:r>
              <a:rPr lang="de-DE" sz="2000" b="1" u="sng" dirty="0">
                <a:latin typeface="Calibri" pitchFamily="18"/>
              </a:rPr>
              <a:t>verschiedenen Semestern</a:t>
            </a:r>
          </a:p>
          <a:p>
            <a:pPr lvl="0" hangingPunct="1">
              <a:lnSpc>
                <a:spcPct val="7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Wingdings" pitchFamily="2"/>
              <a:buChar char="§"/>
            </a:pPr>
            <a:r>
              <a:rPr lang="de-DE" sz="2000" b="1" dirty="0">
                <a:latin typeface="Calibri" pitchFamily="18"/>
              </a:rPr>
              <a:t> </a:t>
            </a:r>
            <a:r>
              <a:rPr lang="de-DE" sz="2000" dirty="0">
                <a:latin typeface="Calibri" pitchFamily="18"/>
              </a:rPr>
              <a:t>Vorbereitungszeit: 	20 Minuten</a:t>
            </a:r>
          </a:p>
          <a:p>
            <a:pPr lvl="0" hangingPunct="1">
              <a:lnSpc>
                <a:spcPct val="7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Wingdings" pitchFamily="2"/>
              <a:buChar char="§"/>
            </a:pPr>
            <a:r>
              <a:rPr lang="de-DE" sz="2000" b="1" dirty="0">
                <a:latin typeface="Calibri" pitchFamily="18"/>
              </a:rPr>
              <a:t> </a:t>
            </a:r>
            <a:r>
              <a:rPr lang="de-DE" sz="2000" dirty="0">
                <a:latin typeface="Calibri" pitchFamily="18"/>
              </a:rPr>
              <a:t>Prüfungsdauer: 		20 Minuten</a:t>
            </a:r>
          </a:p>
          <a:p>
            <a:pPr marL="0" lvl="0" indent="0" hangingPunct="1">
              <a:lnSpc>
                <a:spcPct val="70000"/>
              </a:lnSpc>
              <a:spcBef>
                <a:spcPts val="1199"/>
              </a:spcBef>
              <a:spcAft>
                <a:spcPts val="201"/>
              </a:spcAft>
              <a:buNone/>
            </a:pPr>
            <a:endParaRPr lang="de-DE" sz="2400" dirty="0">
              <a:latin typeface="Calibri" pitchFamily="18"/>
            </a:endParaRPr>
          </a:p>
          <a:p>
            <a:pPr marL="714240" lvl="1" indent="-20520">
              <a:lnSpc>
                <a:spcPct val="70000"/>
              </a:lnSpc>
              <a:buClr>
                <a:srgbClr val="E48312"/>
              </a:buClr>
              <a:buSzPct val="100000"/>
              <a:buFont typeface="Wingdings" pitchFamily="2"/>
              <a:buChar char="§"/>
            </a:pPr>
            <a:r>
              <a:rPr lang="de-DE" sz="2400" dirty="0"/>
              <a:t> 10 Minuten für jede Aufgabe</a:t>
            </a:r>
          </a:p>
          <a:p>
            <a:pPr marL="693719" lvl="1" indent="0">
              <a:lnSpc>
                <a:spcPct val="70000"/>
              </a:lnSpc>
              <a:buNone/>
            </a:pPr>
            <a:endParaRPr lang="de-DE" sz="2400" dirty="0"/>
          </a:p>
          <a:p>
            <a:pPr marL="714240" lvl="1" indent="-20520">
              <a:lnSpc>
                <a:spcPct val="70000"/>
              </a:lnSpc>
              <a:buClr>
                <a:srgbClr val="E48312"/>
              </a:buClr>
              <a:buSzPct val="100000"/>
              <a:buFont typeface="Wingdings" pitchFamily="2"/>
              <a:buChar char="§"/>
            </a:pPr>
            <a:r>
              <a:rPr lang="de-DE" sz="2400" dirty="0"/>
              <a:t> Eine Aufgabe „Analyse“ und eine Aufgabe „Erörterung“ (1. AF)</a:t>
            </a:r>
          </a:p>
          <a:p>
            <a:pPr marL="693719" lvl="1" indent="0">
              <a:lnSpc>
                <a:spcPct val="70000"/>
              </a:lnSpc>
              <a:buNone/>
            </a:pPr>
            <a:endParaRPr lang="de-DE" sz="2400" dirty="0"/>
          </a:p>
          <a:p>
            <a:pPr marL="714240" lvl="1" indent="-20520">
              <a:lnSpc>
                <a:spcPct val="70000"/>
              </a:lnSpc>
              <a:buClr>
                <a:srgbClr val="E48312"/>
              </a:buClr>
              <a:buSzPct val="100000"/>
              <a:buFont typeface="Wingdings" pitchFamily="2"/>
              <a:buChar char="§"/>
            </a:pPr>
            <a:r>
              <a:rPr lang="de-DE" sz="2400" dirty="0"/>
              <a:t> Eine Aufgabe „Prüfungsgespräch“ und eine Aufgabe „Prüfungsvortrag“ (2.AF)</a:t>
            </a:r>
          </a:p>
          <a:p>
            <a:pPr marL="693720" lvl="1" indent="0">
              <a:lnSpc>
                <a:spcPct val="70000"/>
              </a:lnSpc>
              <a:buClr>
                <a:srgbClr val="E48312"/>
              </a:buClr>
              <a:buSzPct val="100000"/>
              <a:buNone/>
            </a:pPr>
            <a:endParaRPr lang="de-DE" sz="2400" dirty="0"/>
          </a:p>
          <a:p>
            <a:pPr marL="714240" lvl="1" indent="-20520">
              <a:lnSpc>
                <a:spcPct val="70000"/>
              </a:lnSpc>
              <a:buClr>
                <a:srgbClr val="E48312"/>
              </a:buClr>
              <a:buSzPct val="100000"/>
              <a:buFont typeface="Wingdings" pitchFamily="2"/>
              <a:buChar char="§"/>
            </a:pPr>
            <a:r>
              <a:rPr lang="de-DE" sz="2400" dirty="0"/>
              <a:t> Zwei Aufgaben, die sich in der geforderten Darstellungsleistung unterscheiden (3. AF) </a:t>
            </a:r>
          </a:p>
          <a:p>
            <a:pPr marL="693719" lvl="1" indent="0">
              <a:lnSpc>
                <a:spcPct val="70000"/>
              </a:lnSpc>
              <a:buNone/>
            </a:pPr>
            <a:r>
              <a:rPr lang="de-DE" sz="2400" dirty="0"/>
              <a:t> </a:t>
            </a:r>
          </a:p>
          <a:p>
            <a:pPr marL="1150920" lvl="1" indent="-457200">
              <a:lnSpc>
                <a:spcPct val="70000"/>
              </a:lnSpc>
              <a:buClr>
                <a:srgbClr val="E48312"/>
              </a:buClr>
              <a:buSzPct val="100000"/>
              <a:buFont typeface="Wingdings" pitchFamily="2"/>
              <a:buChar char="§"/>
            </a:pPr>
            <a:endParaRPr lang="de-DE" sz="1900" dirty="0"/>
          </a:p>
          <a:p>
            <a:pPr marL="1150920" lvl="1" indent="-457200">
              <a:lnSpc>
                <a:spcPct val="70000"/>
              </a:lnSpc>
              <a:buClr>
                <a:srgbClr val="E48312"/>
              </a:buClr>
              <a:buSzPct val="100000"/>
              <a:buFont typeface="Wingdings" pitchFamily="2"/>
              <a:buChar char="§"/>
            </a:pPr>
            <a:endParaRPr lang="de-DE" sz="1900" dirty="0"/>
          </a:p>
          <a:p>
            <a:pPr marL="1150920" lvl="1" indent="-457200">
              <a:lnSpc>
                <a:spcPct val="70000"/>
              </a:lnSpc>
              <a:buClr>
                <a:srgbClr val="E48312"/>
              </a:buClr>
              <a:buSzPct val="100000"/>
              <a:buFont typeface="Wingdings" pitchFamily="2"/>
              <a:buChar char="§"/>
            </a:pPr>
            <a:endParaRPr lang="de-DE" sz="1900" dirty="0"/>
          </a:p>
        </p:txBody>
      </p:sp>
      <p:pic>
        <p:nvPicPr>
          <p:cNvPr id="38" name="Picture 2" descr="http://vignette3.wikia.nocookie.net/informatiker/images/9/99/Pr%C3%BCfung.jpg/revision/latest?cb=20100509163634&amp;path-prefix=de">
            <a:extLst>
              <a:ext uri="{FF2B5EF4-FFF2-40B4-BE49-F238E27FC236}">
                <a16:creationId xmlns:a16="http://schemas.microsoft.com/office/drawing/2014/main" id="{A7242E7F-0D90-414A-8235-1A5E734ACB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39320" y="1827720"/>
            <a:ext cx="1622519" cy="18723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EACB6-C9BF-4908-A3F1-7DD13F1D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Mündliche 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E37F6D-3587-480D-8643-7A85E5F5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597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 </a:t>
            </a:r>
            <a:r>
              <a:rPr lang="de-DE" sz="2400" b="1" dirty="0"/>
              <a:t>Zwei Aufgaben </a:t>
            </a:r>
            <a:r>
              <a:rPr lang="de-DE" sz="2400" dirty="0"/>
              <a:t>aus </a:t>
            </a:r>
            <a:r>
              <a:rPr lang="de-DE" sz="2400" b="1" dirty="0"/>
              <a:t>zwei verschiedene</a:t>
            </a:r>
            <a:r>
              <a:rPr lang="de-DE" sz="2400" dirty="0"/>
              <a:t>n</a:t>
            </a:r>
            <a:r>
              <a:rPr lang="de-DE" sz="2400" b="1" dirty="0"/>
              <a:t> Semester</a:t>
            </a:r>
            <a:r>
              <a:rPr lang="de-DE" sz="2400" dirty="0"/>
              <a:t>n</a:t>
            </a:r>
          </a:p>
          <a:p>
            <a:pPr marL="0" indent="0">
              <a:buNone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  Vorgabe</a:t>
            </a:r>
            <a:r>
              <a:rPr lang="de-DE" sz="2400" dirty="0"/>
              <a:t> eines </a:t>
            </a:r>
            <a:r>
              <a:rPr lang="de-DE" sz="2400" b="1" dirty="0"/>
              <a:t>Pflichtkurs</a:t>
            </a:r>
            <a:r>
              <a:rPr lang="de-DE" sz="2400" dirty="0"/>
              <a:t>es</a:t>
            </a:r>
            <a:r>
              <a:rPr lang="de-DE" sz="2400" b="1" dirty="0"/>
              <a:t> </a:t>
            </a:r>
            <a:r>
              <a:rPr lang="de-DE" sz="2400" dirty="0"/>
              <a:t>(1. u. 3. Aufgabenfeld) besteht in der Abiturprüfung  </a:t>
            </a:r>
          </a:p>
          <a:p>
            <a:pPr marL="201168" lvl="1" indent="0">
              <a:buNone/>
            </a:pPr>
            <a:r>
              <a:rPr lang="de-DE" sz="2200" dirty="0"/>
              <a:t>2023 nicht!</a:t>
            </a:r>
          </a:p>
          <a:p>
            <a:pPr marL="0" indent="0">
              <a:buNone/>
            </a:pPr>
            <a:r>
              <a:rPr lang="de-DE" sz="2400" dirty="0"/>
              <a:t> </a:t>
            </a:r>
          </a:p>
          <a:p>
            <a:pPr marL="0" indent="0">
              <a:buNone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 Freie Wahl </a:t>
            </a:r>
            <a:r>
              <a:rPr lang="de-DE" sz="2400" dirty="0"/>
              <a:t>von</a:t>
            </a:r>
            <a:r>
              <a:rPr lang="de-DE" sz="2400" b="1" dirty="0"/>
              <a:t> zwei beliebige</a:t>
            </a:r>
            <a:r>
              <a:rPr lang="de-DE" sz="2400" dirty="0"/>
              <a:t>n</a:t>
            </a:r>
            <a:r>
              <a:rPr lang="de-DE" sz="2400" b="1" dirty="0"/>
              <a:t> Semester</a:t>
            </a:r>
            <a:r>
              <a:rPr lang="de-DE" sz="2400" dirty="0"/>
              <a:t>n</a:t>
            </a:r>
            <a:r>
              <a:rPr lang="de-DE" sz="2400" b="1" dirty="0"/>
              <a:t> 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9D58E23-AD79-42F0-BC8F-7192B5773FC0}"/>
              </a:ext>
            </a:extLst>
          </p:cNvPr>
          <p:cNvSpPr/>
          <p:nvPr/>
        </p:nvSpPr>
        <p:spPr>
          <a:xfrm rot="5400000">
            <a:off x="4321666" y="3986107"/>
            <a:ext cx="781697" cy="52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5200EA-7D8A-4E21-BBAD-0C76CDDE2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15998" y="3695717"/>
            <a:ext cx="1639682" cy="16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C2647-B921-424F-86D3-54E02A09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819267-3395-4C2E-9D38-CAAC14BF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351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 </a:t>
            </a:r>
            <a:r>
              <a:rPr lang="de-DE" b="1" dirty="0"/>
              <a:t>1.</a:t>
            </a:r>
            <a:r>
              <a:rPr lang="de-DE" dirty="0"/>
              <a:t> und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de-DE" dirty="0"/>
              <a:t> Semester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 </a:t>
            </a:r>
            <a:r>
              <a:rPr lang="de-DE" b="1" dirty="0"/>
              <a:t>1.</a:t>
            </a:r>
            <a:r>
              <a:rPr lang="de-DE" dirty="0"/>
              <a:t> und </a:t>
            </a:r>
            <a:r>
              <a:rPr lang="de-DE" b="1" dirty="0">
                <a:solidFill>
                  <a:srgbClr val="0070C0"/>
                </a:solidFill>
              </a:rPr>
              <a:t>3.</a:t>
            </a:r>
            <a:r>
              <a:rPr lang="de-DE" dirty="0"/>
              <a:t> Semester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  1.</a:t>
            </a:r>
            <a:r>
              <a:rPr lang="de-DE" dirty="0"/>
              <a:t> und </a:t>
            </a:r>
            <a:r>
              <a:rPr lang="de-DE" b="1" dirty="0">
                <a:solidFill>
                  <a:srgbClr val="C00000"/>
                </a:solidFill>
              </a:rPr>
              <a:t>4.</a:t>
            </a:r>
            <a:r>
              <a:rPr lang="de-DE" dirty="0"/>
              <a:t> Semester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de-DE" dirty="0"/>
              <a:t>Semester und </a:t>
            </a:r>
            <a:r>
              <a:rPr lang="de-DE" b="1" dirty="0">
                <a:solidFill>
                  <a:srgbClr val="0070C0"/>
                </a:solidFill>
              </a:rPr>
              <a:t>3.</a:t>
            </a:r>
            <a:r>
              <a:rPr lang="de-DE" dirty="0"/>
              <a:t> Semester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de-DE" dirty="0"/>
              <a:t>Semester und </a:t>
            </a:r>
            <a:r>
              <a:rPr lang="de-DE" b="1" dirty="0">
                <a:solidFill>
                  <a:srgbClr val="C00000"/>
                </a:solidFill>
              </a:rPr>
              <a:t>4.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Semester 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 </a:t>
            </a:r>
            <a:r>
              <a:rPr lang="de-DE" b="1" dirty="0">
                <a:solidFill>
                  <a:srgbClr val="0070C0"/>
                </a:solidFill>
              </a:rPr>
              <a:t>3.</a:t>
            </a:r>
            <a:r>
              <a:rPr lang="de-DE" dirty="0"/>
              <a:t> Semester und </a:t>
            </a:r>
            <a:r>
              <a:rPr lang="de-DE" b="1" dirty="0">
                <a:solidFill>
                  <a:srgbClr val="C00000"/>
                </a:solidFill>
              </a:rPr>
              <a:t>4.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Semester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201F35-A310-7E19-31B5-9FA709EB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058" y="143122"/>
            <a:ext cx="5259571" cy="603106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38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B54AA-5FF8-4BAA-922D-7AA51397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D8342B-EE8A-4BED-ACD7-043AA036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46" y="1903404"/>
            <a:ext cx="10972440" cy="397727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DE" sz="2600" b="1" dirty="0"/>
              <a:t> </a:t>
            </a:r>
            <a:r>
              <a:rPr lang="de-DE" sz="2600" dirty="0"/>
              <a:t>Abgabetermin Abiturvordruck 3:  </a:t>
            </a:r>
            <a:r>
              <a:rPr lang="de-DE" sz="2600" b="1" dirty="0"/>
              <a:t>14. März 2023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2600" b="1" dirty="0"/>
          </a:p>
          <a:p>
            <a:pPr marL="201168" lvl="1" indent="0">
              <a:buNone/>
            </a:pPr>
            <a:r>
              <a:rPr lang="de-DE" sz="2600" dirty="0"/>
              <a:t>Erfolgt keine Abgabe werden die Prüfungssemester vom Prüfungsvorsitzenden  festgelegt!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D6F131-890F-4BAA-8274-A0E3BE388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70235" y="4716185"/>
            <a:ext cx="2070219" cy="11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0032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560</Words>
  <Application>Microsoft Office PowerPoint</Application>
  <PresentationFormat>Breitbild</PresentationFormat>
  <Paragraphs>92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Liberation Sans</vt:lpstr>
      <vt:lpstr>Liberation Serif</vt:lpstr>
      <vt:lpstr>StarSymbol</vt:lpstr>
      <vt:lpstr>Wingdings</vt:lpstr>
      <vt:lpstr>Rückblick</vt:lpstr>
      <vt:lpstr>Abitur 2023</vt:lpstr>
      <vt:lpstr>PowerPoint-Präsentation</vt:lpstr>
      <vt:lpstr>Prüfungsfächer im Abitur 1</vt:lpstr>
      <vt:lpstr>Prüfungsfächer im Abitur 2</vt:lpstr>
      <vt:lpstr>Prüfungskomponente im Abitur 3</vt:lpstr>
      <vt:lpstr>Mündliche Prüfung</vt:lpstr>
      <vt:lpstr>Mündliche Prüfung</vt:lpstr>
      <vt:lpstr>Wahlmöglichkeiten</vt:lpstr>
      <vt:lpstr>Termine</vt:lpstr>
      <vt:lpstr>Einbringen von Kursen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Geiselhardt</dc:creator>
  <cp:lastModifiedBy>Roland Geiselhardt</cp:lastModifiedBy>
  <cp:revision>57</cp:revision>
  <cp:lastPrinted>2021-01-05T12:15:00Z</cp:lastPrinted>
  <dcterms:created xsi:type="dcterms:W3CDTF">2017-01-04T17:40:14Z</dcterms:created>
  <dcterms:modified xsi:type="dcterms:W3CDTF">2023-02-27T09:34:17Z</dcterms:modified>
</cp:coreProperties>
</file>